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  <p:sldMasterId id="2147483667" r:id="rId5"/>
  </p:sldMasterIdLst>
  <p:notesMasterIdLst>
    <p:notesMasterId r:id="rId24"/>
  </p:notesMasterIdLst>
  <p:sldIdLst>
    <p:sldId id="348" r:id="rId6"/>
    <p:sldId id="256" r:id="rId7"/>
    <p:sldId id="321" r:id="rId8"/>
    <p:sldId id="342" r:id="rId9"/>
    <p:sldId id="323" r:id="rId10"/>
    <p:sldId id="324" r:id="rId11"/>
    <p:sldId id="325" r:id="rId12"/>
    <p:sldId id="328" r:id="rId13"/>
    <p:sldId id="329" r:id="rId14"/>
    <p:sldId id="343" r:id="rId15"/>
    <p:sldId id="330" r:id="rId16"/>
    <p:sldId id="336" r:id="rId17"/>
    <p:sldId id="338" r:id="rId18"/>
    <p:sldId id="344" r:id="rId19"/>
    <p:sldId id="339" r:id="rId20"/>
    <p:sldId id="345" r:id="rId21"/>
    <p:sldId id="341" r:id="rId22"/>
    <p:sldId id="351" r:id="rId2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CC"/>
    <a:srgbClr val="FFFF99"/>
    <a:srgbClr val="006666"/>
    <a:srgbClr val="85C1C9"/>
    <a:srgbClr val="77BBD3"/>
    <a:srgbClr val="97CBDD"/>
    <a:srgbClr val="0068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809" autoAdjust="0"/>
    <p:restoredTop sz="86829" autoAdjust="0"/>
  </p:normalViewPr>
  <p:slideViewPr>
    <p:cSldViewPr>
      <p:cViewPr>
        <p:scale>
          <a:sx n="50" d="100"/>
          <a:sy n="50" d="100"/>
        </p:scale>
        <p:origin x="-1712" y="-27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notesMaster" Target="notesMasters/notesMaster1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tableStyles" Target="tableStyle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F3AA1271-B9D2-4A31-A95A-8B56694B4127}" type="datetimeFigureOut">
              <a:rPr lang="en-US"/>
              <a:pPr>
                <a:defRPr/>
              </a:pPr>
              <a:t>2/3/2015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8F3C26A1-9FD9-405F-BFF9-516F74FB5330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431841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i="1" dirty="0">
              <a:solidFill>
                <a:srgbClr val="FF0000"/>
              </a:solidFill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CBD52F-95FF-43A3-B975-909E50C13C92}" type="slidenum">
              <a:rPr lang="en-GB" smtClean="0">
                <a:solidFill>
                  <a:prstClr val="black"/>
                </a:solidFill>
              </a:rPr>
              <a:pPr/>
              <a:t>1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560828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i="1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CBD52F-95FF-43A3-B975-909E50C13C92}" type="slidenum">
              <a:rPr lang="en-GB" smtClean="0">
                <a:solidFill>
                  <a:prstClr val="black"/>
                </a:solidFill>
              </a:rPr>
              <a:pPr/>
              <a:t>18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023582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F3C26A1-9FD9-405F-BFF9-516F74FB5330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45268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i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F3C26A1-9FD9-405F-BFF9-516F74FB5330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719917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Indonesia </a:t>
            </a:r>
            <a:r>
              <a:rPr lang="en-US" dirty="0" err="1" smtClean="0"/>
              <a:t>đã</a:t>
            </a:r>
            <a:r>
              <a:rPr lang="en-US" baseline="0" dirty="0" smtClean="0"/>
              <a:t> </a:t>
            </a:r>
            <a:r>
              <a:rPr lang="en-US" baseline="0" dirty="0" err="1" smtClean="0"/>
              <a:t>ký</a:t>
            </a:r>
            <a:r>
              <a:rPr lang="en-US" baseline="0" dirty="0" smtClean="0"/>
              <a:t> </a:t>
            </a:r>
            <a:r>
              <a:rPr lang="en-US" baseline="0" dirty="0" err="1" smtClean="0"/>
              <a:t>kết</a:t>
            </a:r>
            <a:r>
              <a:rPr lang="en-US" baseline="0" dirty="0" smtClean="0"/>
              <a:t> </a:t>
            </a:r>
            <a:r>
              <a:rPr lang="en-US" baseline="0" dirty="0" err="1" smtClean="0"/>
              <a:t>nhé</a:t>
            </a:r>
            <a:endParaRPr lang="en-US" dirty="0" smtClean="0"/>
          </a:p>
          <a:p>
            <a:r>
              <a:rPr lang="en-US" dirty="0" err="1" smtClean="0"/>
              <a:t>Em</a:t>
            </a:r>
            <a:r>
              <a:rPr lang="en-US" dirty="0" smtClean="0"/>
              <a:t> </a:t>
            </a:r>
            <a:r>
              <a:rPr lang="en-US" dirty="0" err="1" smtClean="0"/>
              <a:t>bổ</a:t>
            </a:r>
            <a:r>
              <a:rPr lang="en-US" baseline="0" dirty="0" smtClean="0"/>
              <a:t> sung </a:t>
            </a:r>
            <a:r>
              <a:rPr lang="en-US" baseline="0" dirty="0" err="1" smtClean="0"/>
              <a:t>thêm</a:t>
            </a:r>
            <a:r>
              <a:rPr lang="en-US" baseline="0" dirty="0" smtClean="0"/>
              <a:t> </a:t>
            </a:r>
            <a:r>
              <a:rPr lang="en-US" baseline="0" dirty="0" err="1" smtClean="0"/>
              <a:t>Lào</a:t>
            </a:r>
            <a:r>
              <a:rPr lang="en-US" baseline="0" dirty="0" smtClean="0"/>
              <a:t> </a:t>
            </a:r>
            <a:r>
              <a:rPr lang="en-US" baseline="0" dirty="0" err="1" smtClean="0"/>
              <a:t>nhé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F3C26A1-9FD9-405F-BFF9-516F74FB5330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348095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i="1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F3C26A1-9FD9-405F-BFF9-516F74FB5330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071410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i="0" dirty="0" smtClean="0"/>
              <a:t>Original </a:t>
            </a:r>
            <a:r>
              <a:rPr lang="de-DE" i="0" dirty="0" err="1" smtClean="0"/>
              <a:t>paper</a:t>
            </a:r>
            <a:r>
              <a:rPr lang="de-DE" i="0" dirty="0" smtClean="0"/>
              <a:t> </a:t>
            </a:r>
            <a:r>
              <a:rPr lang="en-GB" i="0" dirty="0" smtClean="0"/>
              <a:t>FLEGT licensed timber and EU member state procurement policies </a:t>
            </a:r>
            <a:r>
              <a:rPr lang="de-DE" i="0" dirty="0" err="1" smtClean="0"/>
              <a:t>can</a:t>
            </a:r>
            <a:r>
              <a:rPr lang="de-DE" i="0" dirty="0" smtClean="0"/>
              <a:t> </a:t>
            </a:r>
            <a:r>
              <a:rPr lang="de-DE" i="0" dirty="0" err="1" smtClean="0"/>
              <a:t>be</a:t>
            </a:r>
            <a:r>
              <a:rPr lang="de-DE" i="0" dirty="0" smtClean="0"/>
              <a:t> </a:t>
            </a:r>
            <a:r>
              <a:rPr lang="de-DE" i="0" dirty="0" err="1" smtClean="0"/>
              <a:t>found</a:t>
            </a:r>
            <a:r>
              <a:rPr lang="de-DE" i="0" baseline="0" dirty="0" smtClean="0"/>
              <a:t> at: </a:t>
            </a:r>
            <a:r>
              <a:rPr lang="en-GB" i="0" baseline="0" dirty="0" smtClean="0"/>
              <a:t>http://www.proforest.net/publication/bibliog.2011-04-08.7421357592?searchterm=FLEGT licensed timber and EU member state procurement policies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F3C26A1-9FD9-405F-BFF9-516F74FB5330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619040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Delegated</a:t>
            </a:r>
            <a:r>
              <a:rPr lang="en-US" baseline="0" smtClean="0"/>
              <a:t> act and implementing act (box 2012)</a:t>
            </a:r>
            <a:endParaRPr 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F3C26A1-9FD9-405F-BFF9-516F74FB5330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174208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7"/>
          <p:cNvSpPr txBox="1">
            <a:spLocks noGrp="1" noChangeArrowheads="1"/>
          </p:cNvSpPr>
          <p:nvPr/>
        </p:nvSpPr>
        <p:spPr bwMode="auto">
          <a:xfrm>
            <a:off x="3848869" y="9378824"/>
            <a:ext cx="2947233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1" tIns="45715" rIns="91431" bIns="45715" anchor="b"/>
          <a:lstStyle/>
          <a:p>
            <a:pPr algn="r"/>
            <a:fld id="{4463E05F-A82E-4C44-AE84-1EC10A8C6707}" type="slidenum">
              <a:rPr lang="en-US" sz="1200"/>
              <a:pPr algn="r"/>
              <a:t>15</a:t>
            </a:fld>
            <a:endParaRPr lang="en-US" sz="1200"/>
          </a:p>
        </p:txBody>
      </p:sp>
      <p:sp>
        <p:nvSpPr>
          <p:cNvPr id="409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935038" y="742950"/>
            <a:ext cx="4933950" cy="3700463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64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lIns="91431" tIns="45715" rIns="91431" bIns="45715"/>
          <a:lstStyle/>
          <a:p>
            <a:pPr eaLnBrk="1" hangingPunct="1"/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304789857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Both Germany and Belgium currentl</a:t>
            </a:r>
            <a:r>
              <a:rPr lang="en-GB" baseline="0" dirty="0" smtClean="0"/>
              <a:t>y do not accept FLEGT license timber in their public procurement policies because their minimum requirements are sustainable.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C5875E-8829-4689-B7D8-73BEBCE7413E}" type="slidenum">
              <a:rPr lang="en-GB" smtClean="0"/>
              <a:pPr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508090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00DDD7-A8ED-4A41-B4F9-6892B595C30A}" type="datetime1">
              <a:rPr lang="en-US" smtClean="0"/>
              <a:pPr>
                <a:defRPr/>
              </a:pPr>
              <a:t>2/3/2015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EA125D-6CD2-4224-84E1-C3139A6A7CB1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73009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 userDrawn="1"/>
        </p:nvCxnSpPr>
        <p:spPr>
          <a:xfrm>
            <a:off x="381000" y="1524000"/>
            <a:ext cx="8686800" cy="0"/>
          </a:xfrm>
          <a:prstGeom prst="line">
            <a:avLst/>
          </a:prstGeom>
          <a:ln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066800"/>
            <a:ext cx="7848600" cy="381000"/>
          </a:xfrm>
        </p:spPr>
        <p:txBody>
          <a:bodyPr>
            <a:noAutofit/>
          </a:bodyPr>
          <a:lstStyle>
            <a:lvl1pPr algn="l">
              <a:defRPr lang="en-US" sz="2800" b="1" kern="1200" dirty="0">
                <a:solidFill>
                  <a:srgbClr val="006600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4C7CA7-6EE7-47DA-8EF6-A65946C4A822}" type="datetime1">
              <a:rPr lang="en-US" smtClean="0"/>
              <a:pPr>
                <a:defRPr/>
              </a:pPr>
              <a:t>2/3/2015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A41915-C55A-4174-B64B-E3A6B63AAC6A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04451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15383" y="605997"/>
            <a:ext cx="6858000" cy="879475"/>
          </a:xfrm>
        </p:spPr>
        <p:txBody>
          <a:bodyPr anchor="b">
            <a:normAutofit/>
          </a:bodyPr>
          <a:lstStyle>
            <a:lvl1pPr algn="l">
              <a:defRPr sz="4000" b="1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15383" y="1688092"/>
            <a:ext cx="6858000" cy="1655762"/>
          </a:xfrm>
        </p:spPr>
        <p:txBody>
          <a:bodyPr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smtClean="0"/>
              <a:t>Click to edit Master subtitle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9A8C9F-9546-440D-8333-B23F00558C20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03/02/2015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34811" y="6491467"/>
            <a:ext cx="3086100" cy="365125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GB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DAFE8-1C9A-4E30-8B03-C25BBFE13FC9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790688" y="1485471"/>
            <a:ext cx="8358692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" y="-99391"/>
            <a:ext cx="9149379" cy="71478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33342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6128" y="851017"/>
            <a:ext cx="7886700" cy="593155"/>
          </a:xfrm>
        </p:spPr>
        <p:txBody>
          <a:bodyPr>
            <a:normAutofit/>
          </a:bodyPr>
          <a:lstStyle>
            <a:lvl1pPr>
              <a:defRPr sz="2800" b="1">
                <a:latin typeface="+mn-lt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5477" y="2080822"/>
            <a:ext cx="8253046" cy="4485078"/>
          </a:xfrm>
        </p:spPr>
        <p:txBody>
          <a:bodyPr/>
          <a:lstStyle>
            <a:lvl1pPr>
              <a:defRPr>
                <a:latin typeface="+mn-lt"/>
                <a:cs typeface="Times New Roman" panose="02020603050405020304" pitchFamily="18" charset="0"/>
              </a:defRPr>
            </a:lvl1pPr>
            <a:lvl2pPr>
              <a:defRPr>
                <a:latin typeface="+mn-lt"/>
                <a:cs typeface="Times New Roman" panose="02020603050405020304" pitchFamily="18" charset="0"/>
              </a:defRPr>
            </a:lvl2pPr>
            <a:lvl3pPr>
              <a:defRPr>
                <a:latin typeface="+mn-lt"/>
                <a:cs typeface="Times New Roman" panose="02020603050405020304" pitchFamily="18" charset="0"/>
              </a:defRPr>
            </a:lvl3pPr>
            <a:lvl4pPr>
              <a:defRPr>
                <a:latin typeface="+mn-lt"/>
                <a:cs typeface="Times New Roman" panose="02020603050405020304" pitchFamily="18" charset="0"/>
              </a:defRPr>
            </a:lvl4pPr>
            <a:lvl5pPr>
              <a:defRPr>
                <a:latin typeface="+mn-lt"/>
                <a:cs typeface="Times New Roman" panose="02020603050405020304" pitchFamily="18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9A8C9F-9546-440D-8333-B23F00558C20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03/02/2015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34811" y="6491467"/>
            <a:ext cx="3086100" cy="365125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GB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DAFE8-1C9A-4E30-8B03-C25BBFE13FC9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02902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7144" y="867849"/>
            <a:ext cx="7886700" cy="560498"/>
          </a:xfrm>
        </p:spPr>
        <p:txBody>
          <a:bodyPr>
            <a:normAutofit/>
          </a:bodyPr>
          <a:lstStyle>
            <a:lvl1pPr>
              <a:defRPr sz="3000" b="1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9A8C9F-9546-440D-8333-B23F00558C20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03/02/2015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034811" y="6491467"/>
            <a:ext cx="3086100" cy="365125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GB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DAFE8-1C9A-4E30-8B03-C25BBFE13FC9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9601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9A8C9F-9546-440D-8333-B23F00558C20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03/02/2015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034811" y="6491467"/>
            <a:ext cx="3086100" cy="365125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GB">
              <a:solidFill>
                <a:prstClr val="black"/>
              </a:solidFill>
              <a:latin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DAFE8-1C9A-4E30-8B03-C25BBFE13FC9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84272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jpeg"/><Relationship Id="rId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4.jpeg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419100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4099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2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A2A7128-BBBC-4AA0-B04F-85B17E1BC35F}" type="datetime1">
              <a:rPr lang="en-US" smtClean="0"/>
              <a:pPr>
                <a:defRPr/>
              </a:pPr>
              <a:t>2/3/2015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5977DB2-CF2F-45B8-8B05-2191F186AF48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  <p:pic>
        <p:nvPicPr>
          <p:cNvPr id="4103" name="Picture 6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821" b="39227"/>
          <a:stretch>
            <a:fillRect/>
          </a:stretch>
        </p:blipFill>
        <p:spPr bwMode="auto">
          <a:xfrm>
            <a:off x="3255964" y="0"/>
            <a:ext cx="5888037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4" name="Picture 7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821" b="39227"/>
          <a:stretch>
            <a:fillRect/>
          </a:stretch>
        </p:blipFill>
        <p:spPr bwMode="auto">
          <a:xfrm>
            <a:off x="0" y="0"/>
            <a:ext cx="7778040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</p:sldLayoutIdLst>
  <p:timing>
    <p:tnLst>
      <p:par>
        <p:cTn id="1" dur="indefinite" restart="never" nodeType="tmRoot"/>
      </p:par>
    </p:tnLst>
  </p:timing>
  <p:hf hdr="0" ft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38868" y="863600"/>
            <a:ext cx="7886700" cy="56049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9206" y="2093523"/>
            <a:ext cx="8628978" cy="369144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57511" y="6491468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369A8C9F-9546-440D-8333-B23F00558C20}" type="datetimeFigureOut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03/02/2015</a:t>
            </a:fld>
            <a:endParaRPr lang="en-GB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829089" y="6492887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358DAFE8-1C9A-4E30-8B03-C25BBFE13FC9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‹Nr.›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338867" y="1416488"/>
            <a:ext cx="8805134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11"/>
          <p:cNvPicPr>
            <a:picLocks noChangeAspect="1"/>
          </p:cNvPicPr>
          <p:nvPr userDrawn="1"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390" y="-29027"/>
            <a:ext cx="9140610" cy="8926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80027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1" r:id="rId4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700" b="1" kern="1200">
          <a:solidFill>
            <a:srgbClr val="006600"/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uflegt.efi.int/vpa-countries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Lưu</a:t>
            </a:r>
            <a:r>
              <a:rPr lang="en-US" dirty="0" smtClean="0"/>
              <a:t> ý </a:t>
            </a:r>
            <a:r>
              <a:rPr lang="en-US" dirty="0" err="1" smtClean="0"/>
              <a:t>về</a:t>
            </a:r>
            <a:r>
              <a:rPr lang="en-US" dirty="0" smtClean="0"/>
              <a:t> </a:t>
            </a:r>
            <a:r>
              <a:rPr lang="en-US" dirty="0" err="1" smtClean="0"/>
              <a:t>tuyên</a:t>
            </a:r>
            <a:r>
              <a:rPr lang="en-US" dirty="0" smtClean="0"/>
              <a:t> </a:t>
            </a:r>
            <a:r>
              <a:rPr lang="en-US" dirty="0" err="1" smtClean="0"/>
              <a:t>bố</a:t>
            </a:r>
            <a:r>
              <a:rPr lang="en-US" dirty="0" smtClean="0"/>
              <a:t> </a:t>
            </a:r>
            <a:r>
              <a:rPr lang="en-US" dirty="0" err="1" smtClean="0"/>
              <a:t>thông</a:t>
            </a:r>
            <a:r>
              <a:rPr lang="en-US" dirty="0" smtClean="0"/>
              <a:t> tin </a:t>
            </a:r>
            <a:r>
              <a:rPr lang="en-US" dirty="0" err="1" smtClean="0"/>
              <a:t>pháp</a:t>
            </a:r>
            <a:r>
              <a:rPr lang="en-US" dirty="0" smtClean="0"/>
              <a:t> </a:t>
            </a:r>
            <a:r>
              <a:rPr lang="en-US" dirty="0" err="1" smtClean="0"/>
              <a:t>lý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70429" y="1500544"/>
            <a:ext cx="8657889" cy="5150513"/>
          </a:xfrm>
        </p:spPr>
        <p:txBody>
          <a:bodyPr>
            <a:noAutofit/>
          </a:bodyPr>
          <a:lstStyle/>
          <a:p>
            <a:pPr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r>
              <a:rPr lang="vi-VN" sz="1600" dirty="0">
                <a:latin typeface="Calibri" pitchFamily="34" charset="0"/>
              </a:rPr>
              <a:t>Tài liệu đào tạo này được phát triển</a:t>
            </a:r>
            <a:r>
              <a:rPr lang="en-US" sz="1600" dirty="0">
                <a:latin typeface="Calibri" pitchFamily="34" charset="0"/>
              </a:rPr>
              <a:t> </a:t>
            </a:r>
            <a:r>
              <a:rPr lang="en-US" sz="1600" dirty="0" err="1">
                <a:latin typeface="Calibri" pitchFamily="34" charset="0"/>
              </a:rPr>
              <a:t>và</a:t>
            </a:r>
            <a:r>
              <a:rPr lang="en-US" sz="1600" dirty="0">
                <a:latin typeface="Calibri" pitchFamily="34" charset="0"/>
              </a:rPr>
              <a:t> </a:t>
            </a:r>
            <a:r>
              <a:rPr lang="en-US" sz="1600" dirty="0" err="1">
                <a:latin typeface="Calibri" pitchFamily="34" charset="0"/>
              </a:rPr>
              <a:t>xây</a:t>
            </a:r>
            <a:r>
              <a:rPr lang="en-US" sz="1600" dirty="0">
                <a:latin typeface="Calibri" pitchFamily="34" charset="0"/>
              </a:rPr>
              <a:t> </a:t>
            </a:r>
            <a:r>
              <a:rPr lang="en-US" sz="1600" dirty="0" err="1">
                <a:latin typeface="Calibri" pitchFamily="34" charset="0"/>
              </a:rPr>
              <a:t>dựng</a:t>
            </a:r>
            <a:r>
              <a:rPr lang="en-US" sz="1600" dirty="0">
                <a:latin typeface="Calibri" pitchFamily="34" charset="0"/>
              </a:rPr>
              <a:t> </a:t>
            </a:r>
            <a:r>
              <a:rPr lang="en-US" sz="1600" dirty="0" err="1">
                <a:latin typeface="Calibri" pitchFamily="34" charset="0"/>
              </a:rPr>
              <a:t>bởi</a:t>
            </a:r>
            <a:r>
              <a:rPr lang="en-US" sz="1600" dirty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tổ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>
                <a:latin typeface="Calibri" pitchFamily="34" charset="0"/>
              </a:rPr>
              <a:t>chức</a:t>
            </a:r>
            <a:r>
              <a:rPr lang="en-US" sz="1600" dirty="0">
                <a:latin typeface="Calibri" pitchFamily="34" charset="0"/>
              </a:rPr>
              <a:t> </a:t>
            </a:r>
            <a:r>
              <a:rPr lang="vi-VN" sz="1600" dirty="0">
                <a:latin typeface="Calibri" pitchFamily="34" charset="0"/>
              </a:rPr>
              <a:t>​​ProForest 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dưới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>
                <a:latin typeface="Calibri" pitchFamily="34" charset="0"/>
              </a:rPr>
              <a:t>sự</a:t>
            </a:r>
            <a:r>
              <a:rPr lang="vi-VN" sz="1600" dirty="0">
                <a:latin typeface="Calibri" pitchFamily="34" charset="0"/>
              </a:rPr>
              <a:t> ủy quyền </a:t>
            </a:r>
            <a:r>
              <a:rPr lang="en-US" sz="1600" dirty="0" err="1" smtClean="0">
                <a:latin typeface="Calibri" pitchFamily="34" charset="0"/>
              </a:rPr>
              <a:t>của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tổ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chức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vi-VN" sz="1600" dirty="0" smtClean="0">
                <a:latin typeface="Calibri" pitchFamily="34" charset="0"/>
              </a:rPr>
              <a:t>GIZ</a:t>
            </a:r>
            <a:r>
              <a:rPr lang="vi-VN" sz="1600" dirty="0">
                <a:latin typeface="Calibri" pitchFamily="34" charset="0"/>
              </a:rPr>
              <a:t>. </a:t>
            </a:r>
            <a:r>
              <a:rPr lang="en-US" sz="1600" dirty="0" err="1">
                <a:solidFill>
                  <a:prstClr val="black"/>
                </a:solidFill>
              </a:rPr>
              <a:t>Kinh</a:t>
            </a:r>
            <a:r>
              <a:rPr lang="en-US" sz="1600" dirty="0">
                <a:solidFill>
                  <a:prstClr val="black"/>
                </a:solidFill>
              </a:rPr>
              <a:t> </a:t>
            </a:r>
            <a:r>
              <a:rPr lang="en-US" sz="1600" dirty="0" err="1">
                <a:solidFill>
                  <a:prstClr val="black"/>
                </a:solidFill>
              </a:rPr>
              <a:t>phí</a:t>
            </a:r>
            <a:r>
              <a:rPr lang="en-US" sz="1600" dirty="0">
                <a:solidFill>
                  <a:prstClr val="black"/>
                </a:solidFill>
              </a:rPr>
              <a:t> </a:t>
            </a:r>
            <a:r>
              <a:rPr lang="en-US" sz="1600" dirty="0" err="1">
                <a:solidFill>
                  <a:prstClr val="black"/>
                </a:solidFill>
              </a:rPr>
              <a:t>cho</a:t>
            </a:r>
            <a:r>
              <a:rPr lang="en-US" sz="1600" dirty="0">
                <a:solidFill>
                  <a:prstClr val="black"/>
                </a:solidFill>
              </a:rPr>
              <a:t> </a:t>
            </a:r>
            <a:r>
              <a:rPr lang="en-US" sz="1600" dirty="0" err="1">
                <a:solidFill>
                  <a:prstClr val="black"/>
                </a:solidFill>
              </a:rPr>
              <a:t>việc</a:t>
            </a:r>
            <a:r>
              <a:rPr lang="en-US" sz="1600" dirty="0">
                <a:solidFill>
                  <a:prstClr val="black"/>
                </a:solidFill>
              </a:rPr>
              <a:t> </a:t>
            </a:r>
            <a:r>
              <a:rPr lang="en-US" sz="1600" dirty="0" err="1">
                <a:solidFill>
                  <a:prstClr val="black"/>
                </a:solidFill>
              </a:rPr>
              <a:t>phát</a:t>
            </a:r>
            <a:r>
              <a:rPr lang="en-US" sz="1600" dirty="0">
                <a:solidFill>
                  <a:prstClr val="black"/>
                </a:solidFill>
              </a:rPr>
              <a:t> </a:t>
            </a:r>
            <a:r>
              <a:rPr lang="en-US" sz="1600" dirty="0" err="1">
                <a:solidFill>
                  <a:prstClr val="black"/>
                </a:solidFill>
              </a:rPr>
              <a:t>triển</a:t>
            </a:r>
            <a:r>
              <a:rPr lang="en-US" sz="1600" dirty="0">
                <a:solidFill>
                  <a:prstClr val="black"/>
                </a:solidFill>
              </a:rPr>
              <a:t> </a:t>
            </a:r>
            <a:r>
              <a:rPr lang="en-US" sz="1600" dirty="0" err="1">
                <a:solidFill>
                  <a:prstClr val="black"/>
                </a:solidFill>
              </a:rPr>
              <a:t>và</a:t>
            </a:r>
            <a:r>
              <a:rPr lang="en-US" sz="1600" dirty="0">
                <a:solidFill>
                  <a:prstClr val="black"/>
                </a:solidFill>
              </a:rPr>
              <a:t> </a:t>
            </a:r>
            <a:r>
              <a:rPr lang="en-US" sz="1600" dirty="0" err="1">
                <a:solidFill>
                  <a:prstClr val="black"/>
                </a:solidFill>
              </a:rPr>
              <a:t>xây</a:t>
            </a:r>
            <a:r>
              <a:rPr lang="en-US" sz="1600" dirty="0">
                <a:solidFill>
                  <a:prstClr val="black"/>
                </a:solidFill>
              </a:rPr>
              <a:t> </a:t>
            </a:r>
            <a:r>
              <a:rPr lang="en-US" sz="1600" dirty="0" err="1">
                <a:solidFill>
                  <a:prstClr val="black"/>
                </a:solidFill>
              </a:rPr>
              <a:t>dựng</a:t>
            </a:r>
            <a:r>
              <a:rPr lang="en-US" sz="1600" dirty="0">
                <a:solidFill>
                  <a:prstClr val="black"/>
                </a:solidFill>
              </a:rPr>
              <a:t> </a:t>
            </a:r>
            <a:r>
              <a:rPr lang="en-US" sz="1600" dirty="0" err="1">
                <a:solidFill>
                  <a:prstClr val="black"/>
                </a:solidFill>
              </a:rPr>
              <a:t>bộ</a:t>
            </a:r>
            <a:r>
              <a:rPr lang="en-US" sz="1600" dirty="0">
                <a:solidFill>
                  <a:prstClr val="black"/>
                </a:solidFill>
              </a:rPr>
              <a:t> </a:t>
            </a:r>
            <a:r>
              <a:rPr lang="en-US" sz="1600" dirty="0" err="1">
                <a:solidFill>
                  <a:prstClr val="black"/>
                </a:solidFill>
              </a:rPr>
              <a:t>tài</a:t>
            </a:r>
            <a:r>
              <a:rPr lang="en-US" sz="1600" dirty="0">
                <a:solidFill>
                  <a:prstClr val="black"/>
                </a:solidFill>
              </a:rPr>
              <a:t> </a:t>
            </a:r>
            <a:r>
              <a:rPr lang="en-US" sz="1600" dirty="0" err="1">
                <a:solidFill>
                  <a:prstClr val="black"/>
                </a:solidFill>
              </a:rPr>
              <a:t>liệu</a:t>
            </a:r>
            <a:r>
              <a:rPr lang="en-US" sz="1600" dirty="0">
                <a:solidFill>
                  <a:prstClr val="black"/>
                </a:solidFill>
              </a:rPr>
              <a:t> </a:t>
            </a:r>
            <a:r>
              <a:rPr lang="en-US" sz="1600" dirty="0" err="1">
                <a:solidFill>
                  <a:prstClr val="black"/>
                </a:solidFill>
              </a:rPr>
              <a:t>này</a:t>
            </a:r>
            <a:r>
              <a:rPr lang="en-US" sz="1600" dirty="0">
                <a:solidFill>
                  <a:prstClr val="black"/>
                </a:solidFill>
              </a:rPr>
              <a:t> </a:t>
            </a:r>
            <a:r>
              <a:rPr lang="en-US" sz="1600" dirty="0" err="1">
                <a:solidFill>
                  <a:prstClr val="black"/>
                </a:solidFill>
              </a:rPr>
              <a:t>là</a:t>
            </a:r>
            <a:r>
              <a:rPr lang="en-US" sz="1600" dirty="0">
                <a:solidFill>
                  <a:prstClr val="black"/>
                </a:solidFill>
              </a:rPr>
              <a:t>  </a:t>
            </a:r>
            <a:r>
              <a:rPr lang="en-US" sz="1600" dirty="0" err="1">
                <a:solidFill>
                  <a:prstClr val="black"/>
                </a:solidFill>
              </a:rPr>
              <a:t>từ</a:t>
            </a:r>
            <a:r>
              <a:rPr lang="en-US" sz="1600" dirty="0">
                <a:solidFill>
                  <a:prstClr val="black"/>
                </a:solidFill>
              </a:rPr>
              <a:t> </a:t>
            </a:r>
            <a:r>
              <a:rPr lang="en-US" sz="1600" dirty="0" err="1">
                <a:solidFill>
                  <a:prstClr val="black"/>
                </a:solidFill>
              </a:rPr>
              <a:t>nguồn</a:t>
            </a:r>
            <a:r>
              <a:rPr lang="en-US" sz="1600" dirty="0">
                <a:solidFill>
                  <a:prstClr val="black"/>
                </a:solidFill>
              </a:rPr>
              <a:t> </a:t>
            </a:r>
            <a:r>
              <a:rPr lang="en-US" sz="1600" dirty="0" err="1">
                <a:solidFill>
                  <a:prstClr val="black"/>
                </a:solidFill>
              </a:rPr>
              <a:t>tài</a:t>
            </a:r>
            <a:r>
              <a:rPr lang="en-US" sz="1600" dirty="0">
                <a:solidFill>
                  <a:prstClr val="black"/>
                </a:solidFill>
              </a:rPr>
              <a:t> </a:t>
            </a:r>
            <a:r>
              <a:rPr lang="en-US" sz="1600" dirty="0" err="1">
                <a:solidFill>
                  <a:prstClr val="black"/>
                </a:solidFill>
              </a:rPr>
              <a:t>trợ</a:t>
            </a:r>
            <a:r>
              <a:rPr lang="en-US" sz="1600" dirty="0">
                <a:solidFill>
                  <a:prstClr val="black"/>
                </a:solidFill>
              </a:rPr>
              <a:t> </a:t>
            </a:r>
            <a:r>
              <a:rPr lang="en-US" sz="1600" dirty="0" err="1">
                <a:solidFill>
                  <a:prstClr val="black"/>
                </a:solidFill>
              </a:rPr>
              <a:t>từ</a:t>
            </a:r>
            <a:r>
              <a:rPr lang="en-US" sz="1600" dirty="0">
                <a:solidFill>
                  <a:prstClr val="black"/>
                </a:solidFill>
              </a:rPr>
              <a:t> </a:t>
            </a:r>
            <a:r>
              <a:rPr lang="en-US" sz="1600" dirty="0" err="1">
                <a:solidFill>
                  <a:prstClr val="black"/>
                </a:solidFill>
              </a:rPr>
              <a:t>ngân</a:t>
            </a:r>
            <a:r>
              <a:rPr lang="en-US" sz="1600" dirty="0">
                <a:solidFill>
                  <a:prstClr val="black"/>
                </a:solidFill>
              </a:rPr>
              <a:t> </a:t>
            </a:r>
            <a:r>
              <a:rPr lang="en-US" sz="1600" dirty="0" err="1">
                <a:solidFill>
                  <a:prstClr val="black"/>
                </a:solidFill>
              </a:rPr>
              <a:t>sách</a:t>
            </a:r>
            <a:r>
              <a:rPr lang="en-US" sz="1600" dirty="0">
                <a:solidFill>
                  <a:prstClr val="black"/>
                </a:solidFill>
              </a:rPr>
              <a:t> </a:t>
            </a:r>
            <a:r>
              <a:rPr lang="en-US" sz="1600" dirty="0" err="1">
                <a:solidFill>
                  <a:prstClr val="black"/>
                </a:solidFill>
              </a:rPr>
              <a:t>của</a:t>
            </a:r>
            <a:r>
              <a:rPr lang="en-US" sz="1600" dirty="0">
                <a:solidFill>
                  <a:prstClr val="black"/>
                </a:solidFill>
              </a:rPr>
              <a:t> </a:t>
            </a:r>
            <a:r>
              <a:rPr lang="vi-VN" sz="1600" dirty="0">
                <a:latin typeface="Calibri" pitchFamily="34" charset="0"/>
              </a:rPr>
              <a:t>Bộ Hợp tác và Phát triển Kinh tế </a:t>
            </a:r>
            <a:r>
              <a:rPr lang="en-US" sz="1600" dirty="0" err="1">
                <a:latin typeface="Calibri" pitchFamily="34" charset="0"/>
              </a:rPr>
              <a:t>của</a:t>
            </a:r>
            <a:r>
              <a:rPr lang="en-US" sz="1600" dirty="0">
                <a:latin typeface="Calibri" pitchFamily="34" charset="0"/>
              </a:rPr>
              <a:t> </a:t>
            </a:r>
            <a:r>
              <a:rPr lang="en-US" sz="1600" dirty="0" err="1">
                <a:latin typeface="Calibri" pitchFamily="34" charset="0"/>
              </a:rPr>
              <a:t>Cộng</a:t>
            </a:r>
            <a:r>
              <a:rPr lang="en-US" sz="1600" dirty="0">
                <a:latin typeface="Calibri" pitchFamily="34" charset="0"/>
              </a:rPr>
              <a:t> </a:t>
            </a:r>
            <a:r>
              <a:rPr lang="en-US" sz="1600" dirty="0" err="1">
                <a:latin typeface="Calibri" pitchFamily="34" charset="0"/>
              </a:rPr>
              <a:t>Hòa</a:t>
            </a:r>
            <a:r>
              <a:rPr lang="en-US" sz="1600" dirty="0">
                <a:latin typeface="Calibri" pitchFamily="34" charset="0"/>
              </a:rPr>
              <a:t> </a:t>
            </a:r>
            <a:r>
              <a:rPr lang="en-US" sz="1600" dirty="0" err="1">
                <a:latin typeface="Calibri" pitchFamily="34" charset="0"/>
              </a:rPr>
              <a:t>Liên</a:t>
            </a:r>
            <a:r>
              <a:rPr lang="en-US" sz="1600" dirty="0">
                <a:latin typeface="Calibri" pitchFamily="34" charset="0"/>
              </a:rPr>
              <a:t> Bang </a:t>
            </a:r>
            <a:r>
              <a:rPr lang="vi-VN" sz="1600" dirty="0">
                <a:latin typeface="Calibri" pitchFamily="34" charset="0"/>
              </a:rPr>
              <a:t>Đức (BMZ)</a:t>
            </a:r>
            <a:endParaRPr lang="en-US" sz="1600" dirty="0">
              <a:solidFill>
                <a:prstClr val="black"/>
              </a:solidFill>
            </a:endParaRPr>
          </a:p>
          <a:p>
            <a:pPr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1600" dirty="0" err="1" smtClean="0">
                <a:latin typeface="Calibri" pitchFamily="34" charset="0"/>
              </a:rPr>
              <a:t>Chủ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biên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và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chủ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sở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hữu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tài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liệu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này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tuyên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bố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cho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phép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vi-VN" sz="1600" dirty="0" smtClean="0">
                <a:latin typeface="Calibri" pitchFamily="34" charset="0"/>
              </a:rPr>
              <a:t>sử </a:t>
            </a:r>
            <a:r>
              <a:rPr lang="vi-VN" sz="1600" dirty="0">
                <a:latin typeface="Calibri" pitchFamily="34" charset="0"/>
              </a:rPr>
              <a:t>dụng tài </a:t>
            </a:r>
            <a:r>
              <a:rPr lang="vi-VN" sz="1600" dirty="0" smtClean="0">
                <a:latin typeface="Calibri" pitchFamily="34" charset="0"/>
              </a:rPr>
              <a:t>liệu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này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vi-VN" sz="1600" dirty="0" smtClean="0">
                <a:latin typeface="Calibri" pitchFamily="34" charset="0"/>
              </a:rPr>
              <a:t> </a:t>
            </a:r>
            <a:r>
              <a:rPr lang="vi-VN" sz="1600" dirty="0">
                <a:latin typeface="Calibri" pitchFamily="34" charset="0"/>
              </a:rPr>
              <a:t>hoặc các </a:t>
            </a:r>
            <a:r>
              <a:rPr lang="en-US" sz="1600" dirty="0" err="1" smtClean="0">
                <a:latin typeface="Calibri" pitchFamily="34" charset="0"/>
              </a:rPr>
              <a:t>phần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dẫn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trích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từ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tài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liệu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này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phục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vụ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cho</a:t>
            </a:r>
            <a:r>
              <a:rPr lang="vi-VN" sz="1600" dirty="0" smtClean="0">
                <a:latin typeface="Calibri" pitchFamily="34" charset="0"/>
              </a:rPr>
              <a:t> </a:t>
            </a:r>
            <a:r>
              <a:rPr lang="vi-VN" sz="1600" dirty="0">
                <a:latin typeface="Calibri" pitchFamily="34" charset="0"/>
              </a:rPr>
              <a:t>các mục đích phi thương </a:t>
            </a:r>
            <a:r>
              <a:rPr lang="vi-VN" sz="1600" dirty="0" smtClean="0">
                <a:latin typeface="Calibri" pitchFamily="34" charset="0"/>
              </a:rPr>
              <a:t>mại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vi-VN" sz="1600" dirty="0" smtClean="0">
                <a:latin typeface="Calibri" pitchFamily="34" charset="0"/>
              </a:rPr>
              <a:t>. </a:t>
            </a:r>
            <a:r>
              <a:rPr lang="en-US" sz="1600" dirty="0" err="1" smtClean="0">
                <a:latin typeface="Calibri" pitchFamily="34" charset="0"/>
              </a:rPr>
              <a:t>Tài</a:t>
            </a:r>
            <a:r>
              <a:rPr lang="vi-VN" sz="1600" dirty="0" smtClean="0">
                <a:latin typeface="Calibri" pitchFamily="34" charset="0"/>
              </a:rPr>
              <a:t> </a:t>
            </a:r>
            <a:r>
              <a:rPr lang="vi-VN" sz="1600" dirty="0">
                <a:latin typeface="Calibri" pitchFamily="34" charset="0"/>
              </a:rPr>
              <a:t>liệu có thể được sửa đổi theo nhu cầu </a:t>
            </a:r>
            <a:r>
              <a:rPr lang="en-US" sz="1600" dirty="0" err="1" smtClean="0">
                <a:latin typeface="Calibri" pitchFamily="34" charset="0"/>
              </a:rPr>
              <a:t>trình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bày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vi-VN" sz="1600" dirty="0" smtClean="0">
                <a:latin typeface="Calibri" pitchFamily="34" charset="0"/>
              </a:rPr>
              <a:t>của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từng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cá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nhân</a:t>
            </a:r>
            <a:r>
              <a:rPr lang="en-US" sz="1600" dirty="0" smtClean="0">
                <a:latin typeface="Calibri" pitchFamily="34" charset="0"/>
              </a:rPr>
              <a:t> hay </a:t>
            </a:r>
            <a:r>
              <a:rPr lang="en-US" sz="1600" dirty="0" err="1" smtClean="0">
                <a:latin typeface="Calibri" pitchFamily="34" charset="0"/>
              </a:rPr>
              <a:t>tổ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chức</a:t>
            </a:r>
            <a:r>
              <a:rPr lang="vi-VN" sz="1600" dirty="0" smtClean="0">
                <a:latin typeface="Calibri" pitchFamily="34" charset="0"/>
              </a:rPr>
              <a:t>, </a:t>
            </a:r>
            <a:r>
              <a:rPr lang="en-US" sz="1600" dirty="0" err="1" smtClean="0">
                <a:latin typeface="Calibri" pitchFamily="34" charset="0"/>
              </a:rPr>
              <a:t>tuy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nhiên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vi-VN" sz="1600" dirty="0" smtClean="0">
                <a:latin typeface="Calibri" pitchFamily="34" charset="0"/>
              </a:rPr>
              <a:t>thông điệp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chính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thức</a:t>
            </a:r>
            <a:r>
              <a:rPr lang="vi-VN" sz="1600" dirty="0" smtClean="0">
                <a:latin typeface="Calibri" pitchFamily="34" charset="0"/>
              </a:rPr>
              <a:t> </a:t>
            </a:r>
            <a:r>
              <a:rPr lang="vi-VN" sz="1600" dirty="0">
                <a:latin typeface="Calibri" pitchFamily="34" charset="0"/>
              </a:rPr>
              <a:t>và nội </a:t>
            </a:r>
            <a:r>
              <a:rPr lang="vi-VN" sz="1600" dirty="0" smtClean="0">
                <a:latin typeface="Calibri" pitchFamily="34" charset="0"/>
              </a:rPr>
              <a:t>dung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cốt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lõi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của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tài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liệu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này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không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được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diễn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giải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sai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lệch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hoặc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trình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bày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lệch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lạc</a:t>
            </a:r>
            <a:r>
              <a:rPr lang="en-US" sz="1600" dirty="0" smtClean="0">
                <a:latin typeface="Calibri" pitchFamily="34" charset="0"/>
              </a:rPr>
              <a:t> ý </a:t>
            </a:r>
            <a:r>
              <a:rPr lang="en-US" sz="1600" dirty="0" err="1" smtClean="0">
                <a:latin typeface="Calibri" pitchFamily="34" charset="0"/>
              </a:rPr>
              <a:t>nghĩa</a:t>
            </a:r>
            <a:r>
              <a:rPr lang="vi-VN" sz="1600" dirty="0" smtClean="0">
                <a:latin typeface="Calibri" pitchFamily="34" charset="0"/>
              </a:rPr>
              <a:t>. </a:t>
            </a:r>
            <a:endParaRPr lang="vi-VN" sz="1600" dirty="0">
              <a:latin typeface="Calibri" pitchFamily="34" charset="0"/>
            </a:endParaRPr>
          </a:p>
          <a:p>
            <a:pPr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r>
              <a:rPr lang="vi-VN" sz="1600" dirty="0">
                <a:latin typeface="Calibri" pitchFamily="34" charset="0"/>
              </a:rPr>
              <a:t>Tất cả thiếu sót, </a:t>
            </a:r>
            <a:r>
              <a:rPr lang="en-US" sz="1600" dirty="0" err="1" smtClean="0">
                <a:latin typeface="Calibri" pitchFamily="34" charset="0"/>
              </a:rPr>
              <a:t>điểm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chưa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vi-VN" sz="1600" dirty="0" smtClean="0">
                <a:latin typeface="Calibri" pitchFamily="34" charset="0"/>
              </a:rPr>
              <a:t>chính </a:t>
            </a:r>
            <a:r>
              <a:rPr lang="vi-VN" sz="1600" dirty="0">
                <a:latin typeface="Calibri" pitchFamily="34" charset="0"/>
              </a:rPr>
              <a:t>xác hoặc quan điểm thể hiện trong tài liệu này là trách nhiệm của </a:t>
            </a:r>
            <a:r>
              <a:rPr lang="vi-VN" sz="1600" dirty="0" smtClean="0">
                <a:latin typeface="Calibri" pitchFamily="34" charset="0"/>
              </a:rPr>
              <a:t>c</a:t>
            </a:r>
            <a:r>
              <a:rPr lang="en-US" sz="1600" dirty="0" err="1" smtClean="0">
                <a:latin typeface="Calibri" pitchFamily="34" charset="0"/>
              </a:rPr>
              <a:t>ác</a:t>
            </a:r>
            <a:r>
              <a:rPr lang="en-US" sz="1600" dirty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chủ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biên</a:t>
            </a:r>
            <a:r>
              <a:rPr lang="en-US" sz="1600" dirty="0" smtClean="0">
                <a:latin typeface="Calibri" pitchFamily="34" charset="0"/>
              </a:rPr>
              <a:t>. </a:t>
            </a:r>
            <a:r>
              <a:rPr lang="en-US" sz="1600" dirty="0" err="1" smtClean="0">
                <a:latin typeface="Calibri" pitchFamily="34" charset="0"/>
              </a:rPr>
              <a:t>Nó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không</a:t>
            </a:r>
            <a:r>
              <a:rPr lang="vi-VN" sz="1600" dirty="0" smtClean="0">
                <a:latin typeface="Calibri" pitchFamily="34" charset="0"/>
              </a:rPr>
              <a:t> </a:t>
            </a:r>
            <a:r>
              <a:rPr lang="vi-VN" sz="1600" dirty="0">
                <a:latin typeface="Calibri" pitchFamily="34" charset="0"/>
              </a:rPr>
              <a:t>phản ánh quan điểm </a:t>
            </a:r>
            <a:r>
              <a:rPr lang="en-US" sz="1600" dirty="0" smtClean="0">
                <a:latin typeface="Calibri" pitchFamily="34" charset="0"/>
              </a:rPr>
              <a:t>hay </a:t>
            </a:r>
            <a:r>
              <a:rPr lang="en-US" sz="1600" dirty="0" err="1" smtClean="0">
                <a:latin typeface="Calibri" pitchFamily="34" charset="0"/>
              </a:rPr>
              <a:t>nó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không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là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quan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điểm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vi-VN" sz="1600" dirty="0" smtClean="0">
                <a:latin typeface="Calibri" pitchFamily="34" charset="0"/>
              </a:rPr>
              <a:t>của </a:t>
            </a:r>
            <a:r>
              <a:rPr lang="vi-VN" sz="1600" dirty="0">
                <a:latin typeface="Calibri" pitchFamily="34" charset="0"/>
              </a:rPr>
              <a:t>BMZ hoặc GIZ. </a:t>
            </a:r>
          </a:p>
          <a:p>
            <a:pPr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1600" dirty="0" err="1" smtClean="0">
                <a:latin typeface="Calibri" pitchFamily="34" charset="0"/>
              </a:rPr>
              <a:t>Trang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thông</a:t>
            </a:r>
            <a:r>
              <a:rPr lang="en-US" sz="1600" dirty="0" smtClean="0">
                <a:latin typeface="Calibri" pitchFamily="34" charset="0"/>
              </a:rPr>
              <a:t> tin </a:t>
            </a:r>
            <a:r>
              <a:rPr lang="en-US" sz="1600" dirty="0" err="1" smtClean="0">
                <a:latin typeface="Calibri" pitchFamily="34" charset="0"/>
              </a:rPr>
              <a:t>này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vi-VN" sz="1600" dirty="0" smtClean="0">
                <a:latin typeface="Calibri" pitchFamily="34" charset="0"/>
              </a:rPr>
              <a:t> </a:t>
            </a:r>
            <a:r>
              <a:rPr lang="vi-VN" sz="1600" dirty="0">
                <a:latin typeface="Calibri" pitchFamily="34" charset="0"/>
              </a:rPr>
              <a:t>này chỉ dành cho mục </a:t>
            </a:r>
            <a:r>
              <a:rPr lang="vi-VN" sz="1600" dirty="0" smtClean="0">
                <a:latin typeface="Calibri" pitchFamily="34" charset="0"/>
              </a:rPr>
              <a:t>đích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lưu</a:t>
            </a:r>
            <a:r>
              <a:rPr lang="en-US" sz="1600" dirty="0" smtClean="0">
                <a:latin typeface="Calibri" pitchFamily="34" charset="0"/>
              </a:rPr>
              <a:t> ý, </a:t>
            </a:r>
            <a:r>
              <a:rPr lang="en-US" sz="1600" dirty="0" err="1" smtClean="0">
                <a:latin typeface="Calibri" pitchFamily="34" charset="0"/>
              </a:rPr>
              <a:t>người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sữ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dụng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tài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liệu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này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để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huấn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luyện</a:t>
            </a:r>
            <a:r>
              <a:rPr lang="vi-VN" sz="1600" dirty="0" smtClean="0">
                <a:latin typeface="Calibri" pitchFamily="34" charset="0"/>
              </a:rPr>
              <a:t> </a:t>
            </a:r>
            <a:r>
              <a:rPr lang="vi-VN" sz="1600" dirty="0">
                <a:latin typeface="Calibri" pitchFamily="34" charset="0"/>
              </a:rPr>
              <a:t>có thể </a:t>
            </a:r>
            <a:r>
              <a:rPr lang="en-US" sz="1600" dirty="0" err="1" smtClean="0">
                <a:latin typeface="Calibri" pitchFamily="34" charset="0"/>
              </a:rPr>
              <a:t>cắt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bỏ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không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sử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dụng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trang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này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khi</a:t>
            </a:r>
            <a:r>
              <a:rPr lang="en-US" sz="1600" dirty="0" smtClean="0">
                <a:latin typeface="Calibri" pitchFamily="34" charset="0"/>
              </a:rPr>
              <a:t> in </a:t>
            </a:r>
            <a:r>
              <a:rPr lang="en-US" sz="1600" dirty="0" err="1" smtClean="0">
                <a:latin typeface="Calibri" pitchFamily="34" charset="0"/>
              </a:rPr>
              <a:t>ấn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hoặc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khi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hoàn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tất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tài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liệu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huấn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luyện</a:t>
            </a:r>
            <a:r>
              <a:rPr lang="vi-VN" sz="1600" dirty="0" smtClean="0">
                <a:latin typeface="Calibri" pitchFamily="34" charset="0"/>
              </a:rPr>
              <a:t> </a:t>
            </a:r>
            <a:endParaRPr lang="vi-VN" sz="1600" dirty="0">
              <a:latin typeface="Calibri" pitchFamily="34" charset="0"/>
            </a:endParaRPr>
          </a:p>
          <a:p>
            <a:pPr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r>
              <a:rPr lang="vi-VN" sz="1600" dirty="0">
                <a:latin typeface="Calibri" pitchFamily="34" charset="0"/>
              </a:rPr>
              <a:t>Nếu </a:t>
            </a:r>
            <a:r>
              <a:rPr lang="en-US" sz="1600" dirty="0" err="1" smtClean="0">
                <a:latin typeface="Calibri" pitchFamily="34" charset="0"/>
              </a:rPr>
              <a:t>các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cá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nhân</a:t>
            </a:r>
            <a:r>
              <a:rPr lang="en-US" sz="1600" dirty="0" smtClean="0">
                <a:latin typeface="Calibri" pitchFamily="34" charset="0"/>
              </a:rPr>
              <a:t> hay </a:t>
            </a:r>
            <a:r>
              <a:rPr lang="en-US" sz="1600" dirty="0" err="1" smtClean="0">
                <a:latin typeface="Calibri" pitchFamily="34" charset="0"/>
              </a:rPr>
              <a:t>tổ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chức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có</a:t>
            </a:r>
            <a:r>
              <a:rPr lang="en-US" sz="1600" dirty="0" smtClean="0">
                <a:latin typeface="Calibri" pitchFamily="34" charset="0"/>
              </a:rPr>
              <a:t> ý</a:t>
            </a:r>
            <a:r>
              <a:rPr lang="vi-VN" sz="1600" dirty="0" smtClean="0">
                <a:latin typeface="Calibri" pitchFamily="34" charset="0"/>
              </a:rPr>
              <a:t> </a:t>
            </a:r>
            <a:r>
              <a:rPr lang="vi-VN" sz="1600" dirty="0">
                <a:latin typeface="Calibri" pitchFamily="34" charset="0"/>
              </a:rPr>
              <a:t>định sử dụng đào tạo </a:t>
            </a:r>
            <a:r>
              <a:rPr lang="vi-VN" sz="1600" dirty="0" smtClean="0">
                <a:latin typeface="Calibri" pitchFamily="34" charset="0"/>
              </a:rPr>
              <a:t>này</a:t>
            </a:r>
            <a:r>
              <a:rPr lang="en-US" sz="1600" dirty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cho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các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mục</a:t>
            </a:r>
            <a:r>
              <a:rPr lang="en-US" sz="1600" dirty="0" smtClean="0">
                <a:latin typeface="Calibri" pitchFamily="34" charset="0"/>
              </a:rPr>
              <a:t>                                  </a:t>
            </a:r>
            <a:r>
              <a:rPr lang="en-US" sz="1600" dirty="0" err="1" smtClean="0">
                <a:latin typeface="Calibri" pitchFamily="34" charset="0"/>
              </a:rPr>
              <a:t>đích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đích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huấn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luyện</a:t>
            </a:r>
            <a:r>
              <a:rPr lang="en-US" sz="1600" dirty="0" smtClean="0">
                <a:latin typeface="Calibri" pitchFamily="34" charset="0"/>
              </a:rPr>
              <a:t>  </a:t>
            </a:r>
            <a:r>
              <a:rPr lang="en-US" sz="1600" dirty="0" err="1" smtClean="0">
                <a:latin typeface="Calibri" pitchFamily="34" charset="0"/>
              </a:rPr>
              <a:t>đào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tạo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vi-VN" sz="1600" dirty="0" smtClean="0">
                <a:latin typeface="Calibri" pitchFamily="34" charset="0"/>
              </a:rPr>
              <a:t>, </a:t>
            </a:r>
            <a:r>
              <a:rPr lang="vi-VN" sz="1600" dirty="0">
                <a:latin typeface="Calibri" pitchFamily="34" charset="0"/>
              </a:rPr>
              <a:t>chúng tôi </a:t>
            </a:r>
            <a:r>
              <a:rPr lang="vi-VN" sz="1600" dirty="0" smtClean="0">
                <a:latin typeface="Calibri" pitchFamily="34" charset="0"/>
              </a:rPr>
              <a:t>sẽ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vi-VN" sz="1600" dirty="0" smtClean="0">
                <a:latin typeface="Calibri" pitchFamily="34" charset="0"/>
              </a:rPr>
              <a:t>đánh </a:t>
            </a:r>
            <a:r>
              <a:rPr lang="vi-VN" sz="1600" dirty="0">
                <a:latin typeface="Calibri" pitchFamily="34" charset="0"/>
              </a:rPr>
              <a:t>giá cao nếu bạn </a:t>
            </a:r>
            <a:r>
              <a:rPr lang="en-US" sz="1600" dirty="0" smtClean="0">
                <a:latin typeface="Calibri" pitchFamily="34" charset="0"/>
              </a:rPr>
              <a:t>                                                                                   </a:t>
            </a:r>
            <a:r>
              <a:rPr lang="vi-VN" sz="1600" dirty="0" smtClean="0">
                <a:latin typeface="Calibri" pitchFamily="34" charset="0"/>
              </a:rPr>
              <a:t>thông </a:t>
            </a:r>
            <a:r>
              <a:rPr lang="vi-VN" sz="1600" dirty="0">
                <a:latin typeface="Calibri" pitchFamily="34" charset="0"/>
              </a:rPr>
              <a:t>báo cho chúng tôi bằng cách liên hệ </a:t>
            </a:r>
            <a:r>
              <a:rPr lang="en-US" sz="1600" dirty="0" smtClean="0">
                <a:latin typeface="Calibri" pitchFamily="34" charset="0"/>
              </a:rPr>
              <a:t>qua </a:t>
            </a:r>
            <a:r>
              <a:rPr lang="en-US" sz="1600" dirty="0" err="1" smtClean="0">
                <a:latin typeface="Calibri" pitchFamily="34" charset="0"/>
              </a:rPr>
              <a:t>địa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chỉ</a:t>
            </a:r>
            <a:r>
              <a:rPr lang="en-US" sz="1600" dirty="0" smtClean="0">
                <a:latin typeface="Calibri" pitchFamily="34" charset="0"/>
              </a:rPr>
              <a:t>                                                                                                 </a:t>
            </a:r>
            <a:r>
              <a:rPr lang="en-US" sz="1600" b="1" dirty="0" smtClean="0">
                <a:latin typeface="Calibri" pitchFamily="34" charset="0"/>
              </a:rPr>
              <a:t>email: f</a:t>
            </a:r>
            <a:r>
              <a:rPr lang="vi-VN" sz="1600" b="1" dirty="0" smtClean="0">
                <a:latin typeface="Calibri" pitchFamily="34" charset="0"/>
              </a:rPr>
              <a:t>orests@giz.de</a:t>
            </a:r>
            <a:r>
              <a:rPr lang="vi-VN" sz="1600" dirty="0">
                <a:latin typeface="Calibri" pitchFamily="34" charset="0"/>
              </a:rPr>
              <a:t>.</a:t>
            </a:r>
            <a:endParaRPr lang="en-US" sz="1600" dirty="0">
              <a:latin typeface="Calibri" pitchFamily="34" charset="0"/>
            </a:endParaRPr>
          </a:p>
          <a:p>
            <a:pPr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endParaRPr lang="de-DE" sz="800" dirty="0"/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9509" y="5254759"/>
            <a:ext cx="2260172" cy="1259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31643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76400"/>
            <a:ext cx="8229600" cy="4449765"/>
          </a:xfrm>
        </p:spPr>
        <p:txBody>
          <a:bodyPr rtlCol="0">
            <a:normAutofit/>
          </a:bodyPr>
          <a:lstStyle/>
          <a:p>
            <a:pPr marL="381000" indent="-381000" algn="just" eaLnBrk="1" fontAlgn="auto" hangingPunct="1">
              <a:spcAft>
                <a:spcPts val="0"/>
              </a:spcAft>
              <a:buFontTx/>
              <a:buAutoNum type="arabicPeriod"/>
              <a:defRPr/>
            </a:pPr>
            <a:r>
              <a:rPr lang="en-GB" dirty="0" err="1" smtClean="0"/>
              <a:t>Hỗ</a:t>
            </a:r>
            <a:r>
              <a:rPr lang="en-GB" dirty="0" smtClean="0"/>
              <a:t> </a:t>
            </a:r>
            <a:r>
              <a:rPr lang="en-GB" dirty="0" err="1" smtClean="0"/>
              <a:t>trợ</a:t>
            </a:r>
            <a:r>
              <a:rPr lang="en-GB" dirty="0" smtClean="0"/>
              <a:t> </a:t>
            </a:r>
            <a:r>
              <a:rPr lang="en-GB" dirty="0" err="1" smtClean="0"/>
              <a:t>các</a:t>
            </a:r>
            <a:r>
              <a:rPr lang="en-GB" dirty="0" smtClean="0"/>
              <a:t> </a:t>
            </a:r>
            <a:r>
              <a:rPr lang="en-GB" dirty="0" err="1" smtClean="0"/>
              <a:t>nước</a:t>
            </a:r>
            <a:r>
              <a:rPr lang="en-GB" dirty="0" smtClean="0"/>
              <a:t> </a:t>
            </a:r>
            <a:r>
              <a:rPr lang="en-GB" dirty="0" err="1" smtClean="0"/>
              <a:t>sản</a:t>
            </a:r>
            <a:r>
              <a:rPr lang="en-GB" dirty="0" smtClean="0"/>
              <a:t> </a:t>
            </a:r>
            <a:r>
              <a:rPr lang="en-GB" dirty="0" err="1" smtClean="0"/>
              <a:t>xuất</a:t>
            </a:r>
            <a:r>
              <a:rPr lang="en-GB" dirty="0" smtClean="0"/>
              <a:t> </a:t>
            </a:r>
            <a:r>
              <a:rPr lang="en-GB" dirty="0" err="1" smtClean="0"/>
              <a:t>gỗ</a:t>
            </a:r>
            <a:endParaRPr lang="en-GB" dirty="0" smtClean="0"/>
          </a:p>
          <a:p>
            <a:pPr marL="381000" indent="-381000" algn="just" eaLnBrk="1" fontAlgn="auto" hangingPunct="1">
              <a:spcAft>
                <a:spcPts val="0"/>
              </a:spcAft>
              <a:buFontTx/>
              <a:buAutoNum type="arabicPeriod"/>
              <a:defRPr/>
            </a:pPr>
            <a:r>
              <a:rPr lang="en-GB" dirty="0" err="1" smtClean="0"/>
              <a:t>Hỗ</a:t>
            </a:r>
            <a:r>
              <a:rPr lang="en-GB" dirty="0" smtClean="0"/>
              <a:t> </a:t>
            </a:r>
            <a:r>
              <a:rPr lang="en-GB" dirty="0" err="1" smtClean="0"/>
              <a:t>trợ</a:t>
            </a:r>
            <a:r>
              <a:rPr lang="en-GB" dirty="0" smtClean="0"/>
              <a:t> </a:t>
            </a:r>
            <a:r>
              <a:rPr lang="en-GB" dirty="0" err="1" smtClean="0"/>
              <a:t>sáng</a:t>
            </a:r>
            <a:r>
              <a:rPr lang="en-GB" dirty="0" smtClean="0"/>
              <a:t> </a:t>
            </a:r>
            <a:r>
              <a:rPr lang="en-GB" dirty="0" err="1" smtClean="0"/>
              <a:t>kiến</a:t>
            </a:r>
            <a:r>
              <a:rPr lang="en-GB" dirty="0" smtClean="0"/>
              <a:t> </a:t>
            </a:r>
            <a:r>
              <a:rPr lang="en-GB" dirty="0" err="1" smtClean="0"/>
              <a:t>Khu</a:t>
            </a:r>
            <a:r>
              <a:rPr lang="en-GB" dirty="0" smtClean="0"/>
              <a:t> </a:t>
            </a:r>
            <a:r>
              <a:rPr lang="en-GB" dirty="0" err="1" smtClean="0"/>
              <a:t>vực</a:t>
            </a:r>
            <a:r>
              <a:rPr lang="en-GB" dirty="0" smtClean="0"/>
              <a:t> </a:t>
            </a:r>
            <a:r>
              <a:rPr lang="en-GB" dirty="0" err="1" smtClean="0"/>
              <a:t>tư</a:t>
            </a:r>
            <a:r>
              <a:rPr lang="en-GB" dirty="0" smtClean="0"/>
              <a:t> </a:t>
            </a:r>
            <a:r>
              <a:rPr lang="en-GB" dirty="0" err="1" smtClean="0"/>
              <a:t>nhân</a:t>
            </a:r>
            <a:endParaRPr lang="en-GB" dirty="0" smtClean="0"/>
          </a:p>
          <a:p>
            <a:pPr marL="381000" indent="-381000" algn="just" eaLnBrk="1" fontAlgn="auto" hangingPunct="1">
              <a:spcAft>
                <a:spcPts val="0"/>
              </a:spcAft>
              <a:buFontTx/>
              <a:buAutoNum type="arabicPeriod"/>
              <a:defRPr/>
            </a:pPr>
            <a:r>
              <a:rPr lang="en-GB" dirty="0" err="1" smtClean="0"/>
              <a:t>Bảo</a:t>
            </a:r>
            <a:r>
              <a:rPr lang="en-GB" dirty="0" smtClean="0"/>
              <a:t> </a:t>
            </a:r>
            <a:r>
              <a:rPr lang="en-GB" dirty="0" err="1" smtClean="0"/>
              <a:t>vệ</a:t>
            </a:r>
            <a:r>
              <a:rPr lang="en-GB" dirty="0" smtClean="0"/>
              <a:t> </a:t>
            </a:r>
            <a:r>
              <a:rPr lang="en-GB" dirty="0" err="1" smtClean="0"/>
              <a:t>các</a:t>
            </a:r>
            <a:r>
              <a:rPr lang="en-GB" dirty="0" smtClean="0"/>
              <a:t> </a:t>
            </a:r>
            <a:r>
              <a:rPr lang="en-GB" dirty="0" err="1" smtClean="0"/>
              <a:t>nguồn</a:t>
            </a:r>
            <a:r>
              <a:rPr lang="en-GB" dirty="0" smtClean="0"/>
              <a:t> </a:t>
            </a:r>
            <a:r>
              <a:rPr lang="en-GB" dirty="0" err="1" smtClean="0"/>
              <a:t>tài</a:t>
            </a:r>
            <a:r>
              <a:rPr lang="en-GB" dirty="0" smtClean="0"/>
              <a:t> </a:t>
            </a:r>
            <a:r>
              <a:rPr lang="en-GB" dirty="0" err="1" smtClean="0"/>
              <a:t>trợ</a:t>
            </a:r>
            <a:r>
              <a:rPr lang="en-GB" dirty="0" smtClean="0"/>
              <a:t> </a:t>
            </a:r>
            <a:r>
              <a:rPr lang="en-GB" dirty="0" err="1" smtClean="0"/>
              <a:t>và</a:t>
            </a:r>
            <a:r>
              <a:rPr lang="en-GB" dirty="0" smtClean="0"/>
              <a:t> </a:t>
            </a:r>
            <a:r>
              <a:rPr lang="en-GB" dirty="0" err="1" smtClean="0"/>
              <a:t>đầu</a:t>
            </a:r>
            <a:r>
              <a:rPr lang="en-GB" dirty="0" smtClean="0"/>
              <a:t> </a:t>
            </a:r>
            <a:r>
              <a:rPr lang="en-GB" dirty="0" err="1" smtClean="0"/>
              <a:t>tư</a:t>
            </a:r>
            <a:endParaRPr lang="en-GB" dirty="0" smtClean="0"/>
          </a:p>
          <a:p>
            <a:pPr marL="381000" indent="-381000" eaLnBrk="1" fontAlgn="auto" hangingPunct="1">
              <a:spcAft>
                <a:spcPts val="0"/>
              </a:spcAft>
              <a:buFontTx/>
              <a:buAutoNum type="arabicPeriod"/>
              <a:defRPr/>
            </a:pPr>
            <a:r>
              <a:rPr lang="en-GB" dirty="0" err="1" smtClean="0"/>
              <a:t>Giải</a:t>
            </a:r>
            <a:r>
              <a:rPr lang="en-GB" dirty="0" smtClean="0"/>
              <a:t> </a:t>
            </a:r>
            <a:r>
              <a:rPr lang="en-GB" dirty="0" err="1" smtClean="0"/>
              <a:t>quyết</a:t>
            </a:r>
            <a:r>
              <a:rPr lang="en-GB" dirty="0" smtClean="0"/>
              <a:t> </a:t>
            </a:r>
            <a:r>
              <a:rPr lang="en-GB" dirty="0" err="1" smtClean="0"/>
              <a:t>những</a:t>
            </a:r>
            <a:r>
              <a:rPr lang="en-GB" dirty="0" smtClean="0"/>
              <a:t> </a:t>
            </a:r>
            <a:r>
              <a:rPr lang="en-GB" dirty="0" err="1" smtClean="0"/>
              <a:t>vấn</a:t>
            </a:r>
            <a:r>
              <a:rPr lang="en-GB" dirty="0" smtClean="0"/>
              <a:t> </a:t>
            </a:r>
            <a:r>
              <a:rPr lang="en-GB" dirty="0" err="1" smtClean="0"/>
              <a:t>đề</a:t>
            </a:r>
            <a:r>
              <a:rPr lang="en-GB" dirty="0" smtClean="0"/>
              <a:t> </a:t>
            </a:r>
            <a:r>
              <a:rPr lang="en-GB" dirty="0" err="1" smtClean="0"/>
              <a:t>về</a:t>
            </a:r>
            <a:r>
              <a:rPr lang="en-GB" dirty="0" smtClean="0"/>
              <a:t> </a:t>
            </a:r>
            <a:r>
              <a:rPr lang="en-GB" dirty="0" err="1" smtClean="0"/>
              <a:t>gỗ</a:t>
            </a:r>
            <a:r>
              <a:rPr lang="en-GB" dirty="0" smtClean="0"/>
              <a:t> </a:t>
            </a:r>
            <a:r>
              <a:rPr lang="en-GB" dirty="0" err="1" smtClean="0"/>
              <a:t>khai</a:t>
            </a:r>
            <a:r>
              <a:rPr lang="en-GB" dirty="0" smtClean="0"/>
              <a:t> </a:t>
            </a:r>
            <a:r>
              <a:rPr lang="en-GB" dirty="0" err="1" smtClean="0"/>
              <a:t>thác</a:t>
            </a:r>
            <a:r>
              <a:rPr lang="en-GB" dirty="0" smtClean="0"/>
              <a:t> </a:t>
            </a:r>
            <a:r>
              <a:rPr lang="en-GB" dirty="0" err="1" smtClean="0"/>
              <a:t>để</a:t>
            </a:r>
            <a:r>
              <a:rPr lang="en-GB" dirty="0" smtClean="0"/>
              <a:t> </a:t>
            </a:r>
            <a:r>
              <a:rPr lang="en-GB" dirty="0" err="1" smtClean="0"/>
              <a:t>phục</a:t>
            </a:r>
            <a:r>
              <a:rPr lang="en-GB" dirty="0" smtClean="0"/>
              <a:t> </a:t>
            </a:r>
            <a:r>
              <a:rPr lang="en-GB" dirty="0" err="1" smtClean="0"/>
              <a:t>vụ</a:t>
            </a:r>
            <a:r>
              <a:rPr lang="en-GB" dirty="0" smtClean="0"/>
              <a:t> </a:t>
            </a:r>
            <a:r>
              <a:rPr lang="en-GB" dirty="0" err="1" smtClean="0"/>
              <a:t>xung</a:t>
            </a:r>
            <a:r>
              <a:rPr lang="en-GB" dirty="0" smtClean="0"/>
              <a:t> </a:t>
            </a:r>
            <a:r>
              <a:rPr lang="en-GB" dirty="0" err="1" smtClean="0"/>
              <a:t>đột</a:t>
            </a:r>
            <a:r>
              <a:rPr lang="en-GB" dirty="0" smtClean="0"/>
              <a:t> </a:t>
            </a:r>
            <a:r>
              <a:rPr lang="en-GB" dirty="0" err="1" smtClean="0"/>
              <a:t>vũ</a:t>
            </a:r>
            <a:r>
              <a:rPr lang="en-GB" dirty="0" smtClean="0"/>
              <a:t> </a:t>
            </a:r>
            <a:r>
              <a:rPr lang="en-GB" dirty="0" err="1" smtClean="0"/>
              <a:t>trang</a:t>
            </a:r>
            <a:r>
              <a:rPr lang="en-GB" dirty="0" smtClean="0"/>
              <a:t> (conflict timber)</a:t>
            </a:r>
            <a:r>
              <a:rPr lang="en-US" dirty="0" smtClean="0"/>
              <a:t> </a:t>
            </a:r>
          </a:p>
          <a:p>
            <a:pPr marL="381000" indent="-381000" eaLnBrk="1" fontAlgn="auto" hangingPunct="1">
              <a:spcAft>
                <a:spcPts val="0"/>
              </a:spcAft>
              <a:buFontTx/>
              <a:buAutoNum type="arabicPeriod"/>
              <a:defRPr/>
            </a:pPr>
            <a:r>
              <a:rPr lang="en-GB" dirty="0" err="1" smtClean="0"/>
              <a:t>Các</a:t>
            </a:r>
            <a:r>
              <a:rPr lang="en-GB" dirty="0" smtClean="0"/>
              <a:t> </a:t>
            </a:r>
            <a:r>
              <a:rPr lang="en-GB" dirty="0" err="1" smtClean="0"/>
              <a:t>hoạt</a:t>
            </a:r>
            <a:r>
              <a:rPr lang="en-GB" dirty="0" smtClean="0"/>
              <a:t> </a:t>
            </a:r>
            <a:r>
              <a:rPr lang="en-GB" dirty="0" err="1" smtClean="0"/>
              <a:t>động</a:t>
            </a:r>
            <a:r>
              <a:rPr lang="en-GB" dirty="0" smtClean="0"/>
              <a:t> </a:t>
            </a:r>
            <a:r>
              <a:rPr lang="en-GB" dirty="0" err="1" smtClean="0"/>
              <a:t>thúc</a:t>
            </a:r>
            <a:r>
              <a:rPr lang="en-GB" dirty="0" smtClean="0"/>
              <a:t> </a:t>
            </a:r>
            <a:r>
              <a:rPr lang="en-GB" dirty="0" err="1" smtClean="0"/>
              <a:t>đẩy</a:t>
            </a:r>
            <a:r>
              <a:rPr lang="en-GB" dirty="0" smtClean="0"/>
              <a:t> </a:t>
            </a:r>
            <a:r>
              <a:rPr lang="en-GB" dirty="0" err="1" smtClean="0"/>
              <a:t>thương</a:t>
            </a:r>
            <a:r>
              <a:rPr lang="en-GB" dirty="0" smtClean="0"/>
              <a:t> </a:t>
            </a:r>
            <a:r>
              <a:rPr lang="en-GB" dirty="0" err="1" smtClean="0"/>
              <a:t>mại</a:t>
            </a:r>
            <a:r>
              <a:rPr lang="en-GB" dirty="0" smtClean="0"/>
              <a:t> </a:t>
            </a:r>
            <a:r>
              <a:rPr lang="en-GB" dirty="0" err="1" smtClean="0"/>
              <a:t>gỗ</a:t>
            </a:r>
            <a:r>
              <a:rPr lang="en-GB" dirty="0" smtClean="0"/>
              <a:t> </a:t>
            </a:r>
            <a:r>
              <a:rPr lang="en-GB" dirty="0" err="1" smtClean="0"/>
              <a:t>hợp</a:t>
            </a:r>
            <a:r>
              <a:rPr lang="en-GB" dirty="0" smtClean="0"/>
              <a:t> </a:t>
            </a:r>
            <a:r>
              <a:rPr lang="en-GB" dirty="0" err="1" smtClean="0"/>
              <a:t>pháp</a:t>
            </a:r>
            <a:endParaRPr lang="en-GB" dirty="0" smtClean="0"/>
          </a:p>
          <a:p>
            <a:pPr marL="781050" lvl="1" indent="-381000" eaLnBrk="1" fontAlgn="auto" hangingPunct="1">
              <a:spcAft>
                <a:spcPts val="0"/>
              </a:spcAft>
              <a:buFont typeface="Arial" panose="020B0604020202020204" pitchFamily="34" charset="0"/>
              <a:buChar char="–"/>
              <a:defRPr/>
            </a:pPr>
            <a:r>
              <a:rPr lang="en-GB" sz="2400" dirty="0" err="1" smtClean="0"/>
              <a:t>Thỏa</a:t>
            </a:r>
            <a:r>
              <a:rPr lang="en-GB" sz="2400" dirty="0" smtClean="0"/>
              <a:t> thuận </a:t>
            </a:r>
            <a:r>
              <a:rPr lang="en-GB" sz="2400" dirty="0" err="1" smtClean="0"/>
              <a:t>đổi</a:t>
            </a:r>
            <a:r>
              <a:rPr lang="en-GB" sz="2400" dirty="0" smtClean="0"/>
              <a:t> </a:t>
            </a:r>
            <a:r>
              <a:rPr lang="en-GB" sz="2400" dirty="0" err="1" smtClean="0"/>
              <a:t>tác</a:t>
            </a:r>
            <a:r>
              <a:rPr lang="en-GB" sz="2400" dirty="0" smtClean="0"/>
              <a:t> </a:t>
            </a:r>
            <a:r>
              <a:rPr lang="en-GB" sz="2400" dirty="0" err="1" smtClean="0"/>
              <a:t>tự</a:t>
            </a:r>
            <a:r>
              <a:rPr lang="en-GB" sz="2400" dirty="0" smtClean="0"/>
              <a:t> </a:t>
            </a:r>
            <a:r>
              <a:rPr lang="en-GB" sz="2400" dirty="0" err="1" smtClean="0"/>
              <a:t>nguyện</a:t>
            </a:r>
            <a:r>
              <a:rPr lang="en-GB" sz="2400" dirty="0" smtClean="0"/>
              <a:t> (VPA)</a:t>
            </a:r>
          </a:p>
          <a:p>
            <a:pPr marL="381000" indent="-381000" algn="just" eaLnBrk="1" fontAlgn="auto" hangingPunct="1">
              <a:spcAft>
                <a:spcPts val="0"/>
              </a:spcAft>
              <a:buFontTx/>
              <a:buAutoNum type="arabicPeriod"/>
              <a:defRPr/>
            </a:pPr>
            <a:r>
              <a:rPr lang="en-GB" dirty="0" err="1" smtClean="0"/>
              <a:t>Những</a:t>
            </a:r>
            <a:r>
              <a:rPr lang="en-GB" dirty="0" smtClean="0"/>
              <a:t> </a:t>
            </a:r>
            <a:r>
              <a:rPr lang="en-GB" dirty="0" err="1" smtClean="0"/>
              <a:t>công</a:t>
            </a:r>
            <a:r>
              <a:rPr lang="en-GB" dirty="0" smtClean="0"/>
              <a:t> </a:t>
            </a:r>
            <a:r>
              <a:rPr lang="en-GB" dirty="0" err="1" smtClean="0"/>
              <a:t>cụ</a:t>
            </a:r>
            <a:r>
              <a:rPr lang="en-GB" dirty="0" smtClean="0"/>
              <a:t> </a:t>
            </a:r>
            <a:r>
              <a:rPr lang="en-GB" dirty="0" err="1" smtClean="0"/>
              <a:t>pháp</a:t>
            </a:r>
            <a:r>
              <a:rPr lang="en-GB" dirty="0" smtClean="0"/>
              <a:t> </a:t>
            </a:r>
            <a:r>
              <a:rPr lang="en-GB" dirty="0" err="1" smtClean="0"/>
              <a:t>lý</a:t>
            </a:r>
            <a:r>
              <a:rPr lang="en-GB" dirty="0" smtClean="0"/>
              <a:t> </a:t>
            </a:r>
            <a:r>
              <a:rPr lang="en-GB" dirty="0" err="1" smtClean="0"/>
              <a:t>hỗ</a:t>
            </a:r>
            <a:r>
              <a:rPr lang="en-GB" dirty="0" smtClean="0"/>
              <a:t> </a:t>
            </a:r>
            <a:r>
              <a:rPr lang="en-GB" dirty="0" err="1" smtClean="0"/>
              <a:t>trợ</a:t>
            </a:r>
            <a:endParaRPr lang="en-GB" dirty="0" smtClean="0"/>
          </a:p>
          <a:p>
            <a:pPr marL="781050" lvl="1" indent="-381000" eaLnBrk="1" fontAlgn="auto" hangingPunct="1">
              <a:spcAft>
                <a:spcPts val="0"/>
              </a:spcAft>
              <a:buFont typeface="Arial" panose="020B0604020202020204" pitchFamily="34" charset="0"/>
              <a:buChar char="–"/>
              <a:defRPr/>
            </a:pPr>
            <a:r>
              <a:rPr lang="en-GB" sz="2400" dirty="0" smtClean="0"/>
              <a:t>Quy </a:t>
            </a:r>
            <a:r>
              <a:rPr lang="en-GB" sz="2400" dirty="0" err="1" smtClean="0"/>
              <a:t>định</a:t>
            </a:r>
            <a:r>
              <a:rPr lang="en-GB" sz="2400" dirty="0" smtClean="0"/>
              <a:t> </a:t>
            </a:r>
            <a:r>
              <a:rPr lang="en-GB" sz="2400" dirty="0" err="1" smtClean="0"/>
              <a:t>về</a:t>
            </a:r>
            <a:r>
              <a:rPr lang="en-GB" sz="2400" dirty="0" smtClean="0"/>
              <a:t> </a:t>
            </a:r>
            <a:r>
              <a:rPr lang="en-GB" sz="2400" dirty="0" err="1" smtClean="0"/>
              <a:t>gỗ</a:t>
            </a:r>
            <a:r>
              <a:rPr lang="en-GB" sz="2400" dirty="0" smtClean="0"/>
              <a:t> </a:t>
            </a:r>
            <a:r>
              <a:rPr lang="en-GB" sz="2400" dirty="0" err="1" smtClean="0"/>
              <a:t>của</a:t>
            </a:r>
            <a:r>
              <a:rPr lang="en-GB" sz="2400" dirty="0" smtClean="0"/>
              <a:t> EU (EUTR)</a:t>
            </a:r>
          </a:p>
          <a:p>
            <a:pPr marL="381000" indent="-381000" algn="just" eaLnBrk="1" fontAlgn="auto" hangingPunct="1">
              <a:spcAft>
                <a:spcPts val="0"/>
              </a:spcAft>
              <a:buFontTx/>
              <a:buAutoNum type="arabicPeriod"/>
              <a:defRPr/>
            </a:pPr>
            <a:r>
              <a:rPr lang="en-GB" dirty="0" err="1" smtClean="0"/>
              <a:t>Các</a:t>
            </a:r>
            <a:r>
              <a:rPr lang="en-GB" dirty="0" smtClean="0"/>
              <a:t> </a:t>
            </a:r>
            <a:r>
              <a:rPr lang="en-GB" dirty="0" err="1" smtClean="0"/>
              <a:t>chính</a:t>
            </a:r>
            <a:r>
              <a:rPr lang="en-GB" dirty="0" smtClean="0"/>
              <a:t> </a:t>
            </a:r>
            <a:r>
              <a:rPr lang="en-GB" dirty="0" err="1" smtClean="0"/>
              <a:t>sách</a:t>
            </a:r>
            <a:r>
              <a:rPr lang="en-GB" dirty="0" smtClean="0"/>
              <a:t> </a:t>
            </a:r>
            <a:r>
              <a:rPr lang="en-GB" dirty="0" err="1" smtClean="0"/>
              <a:t>mua</a:t>
            </a:r>
            <a:r>
              <a:rPr lang="en-GB" dirty="0" smtClean="0"/>
              <a:t> </a:t>
            </a:r>
            <a:r>
              <a:rPr lang="en-GB" dirty="0" err="1" smtClean="0"/>
              <a:t>sắm</a:t>
            </a:r>
            <a:r>
              <a:rPr lang="en-GB" dirty="0" smtClean="0"/>
              <a:t> </a:t>
            </a:r>
            <a:r>
              <a:rPr lang="en-GB" dirty="0" err="1" smtClean="0"/>
              <a:t>công</a:t>
            </a:r>
            <a:r>
              <a:rPr lang="vi-VN" dirty="0" smtClean="0"/>
              <a:t>.</a:t>
            </a:r>
            <a:endParaRPr lang="en-GB" dirty="0" smtClean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81000" y="1066800"/>
            <a:ext cx="7848600" cy="457200"/>
          </a:xfrm>
        </p:spPr>
        <p:txBody>
          <a:bodyPr/>
          <a:lstStyle/>
          <a:p>
            <a:r>
              <a:rPr lang="en-GB" dirty="0" err="1" smtClean="0"/>
              <a:t>Các</a:t>
            </a:r>
            <a:r>
              <a:rPr lang="en-GB" dirty="0" smtClean="0"/>
              <a:t> </a:t>
            </a:r>
            <a:r>
              <a:rPr lang="en-GB" dirty="0" err="1" smtClean="0"/>
              <a:t>nội</a:t>
            </a:r>
            <a:r>
              <a:rPr lang="en-GB" dirty="0" smtClean="0"/>
              <a:t> dung </a:t>
            </a:r>
            <a:r>
              <a:rPr lang="en-GB" dirty="0" err="1" smtClean="0"/>
              <a:t>chính</a:t>
            </a:r>
            <a:r>
              <a:rPr lang="en-GB" dirty="0" smtClean="0"/>
              <a:t> </a:t>
            </a:r>
            <a:r>
              <a:rPr lang="en-GB" dirty="0" err="1" smtClean="0"/>
              <a:t>của</a:t>
            </a:r>
            <a:r>
              <a:rPr lang="en-GB" dirty="0" smtClean="0"/>
              <a:t> FLEGT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BA41915-C55A-4174-B64B-E3A6B63AAC6A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1143000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GB" dirty="0" err="1" smtClean="0"/>
              <a:t>Từ</a:t>
            </a:r>
            <a:r>
              <a:rPr lang="en-GB" dirty="0" smtClean="0"/>
              <a:t> </a:t>
            </a:r>
            <a:r>
              <a:rPr lang="en-GB" dirty="0" err="1" smtClean="0"/>
              <a:t>ngày</a:t>
            </a:r>
            <a:r>
              <a:rPr lang="en-GB" dirty="0" smtClean="0"/>
              <a:t> 3 </a:t>
            </a:r>
            <a:r>
              <a:rPr lang="en-GB" dirty="0" err="1" smtClean="0"/>
              <a:t>tháng</a:t>
            </a:r>
            <a:r>
              <a:rPr lang="en-GB" dirty="0" smtClean="0"/>
              <a:t> 3 </a:t>
            </a:r>
            <a:r>
              <a:rPr lang="en-GB" dirty="0" err="1" smtClean="0"/>
              <a:t>năm</a:t>
            </a:r>
            <a:r>
              <a:rPr lang="en-GB" dirty="0" smtClean="0"/>
              <a:t> 2013, Quy </a:t>
            </a:r>
            <a:r>
              <a:rPr lang="en-GB" dirty="0" err="1" smtClean="0"/>
              <a:t>định</a:t>
            </a:r>
            <a:r>
              <a:rPr lang="en-GB" dirty="0" smtClean="0"/>
              <a:t> </a:t>
            </a:r>
            <a:r>
              <a:rPr lang="en-GB" dirty="0" err="1" smtClean="0"/>
              <a:t>về</a:t>
            </a:r>
            <a:r>
              <a:rPr lang="en-GB" dirty="0" smtClean="0"/>
              <a:t> </a:t>
            </a:r>
            <a:r>
              <a:rPr lang="en-GB" dirty="0" err="1" smtClean="0"/>
              <a:t>gỗ</a:t>
            </a:r>
            <a:r>
              <a:rPr lang="en-GB" dirty="0" smtClean="0"/>
              <a:t> </a:t>
            </a:r>
            <a:r>
              <a:rPr lang="en-GB" dirty="0" err="1" smtClean="0"/>
              <a:t>của</a:t>
            </a:r>
            <a:r>
              <a:rPr lang="en-GB" dirty="0" smtClean="0"/>
              <a:t> EU </a:t>
            </a:r>
            <a:r>
              <a:rPr lang="en-GB" dirty="0" err="1" smtClean="0"/>
              <a:t>cấm</a:t>
            </a:r>
            <a:r>
              <a:rPr lang="en-GB" dirty="0" smtClean="0"/>
              <a:t> </a:t>
            </a:r>
            <a:r>
              <a:rPr lang="en-GB" dirty="0" err="1" smtClean="0"/>
              <a:t>đưa</a:t>
            </a:r>
            <a:r>
              <a:rPr lang="en-GB" dirty="0" smtClean="0"/>
              <a:t> </a:t>
            </a:r>
            <a:r>
              <a:rPr lang="en-GB" dirty="0" err="1" smtClean="0"/>
              <a:t>gỗ</a:t>
            </a:r>
            <a:r>
              <a:rPr lang="en-GB" dirty="0" smtClean="0"/>
              <a:t> </a:t>
            </a:r>
            <a:r>
              <a:rPr lang="en-GB" dirty="0" err="1" smtClean="0"/>
              <a:t>và</a:t>
            </a:r>
            <a:r>
              <a:rPr lang="en-GB" dirty="0" smtClean="0"/>
              <a:t> </a:t>
            </a:r>
            <a:r>
              <a:rPr lang="en-GB" dirty="0" err="1" smtClean="0"/>
              <a:t>sản</a:t>
            </a:r>
            <a:r>
              <a:rPr lang="en-GB" dirty="0" smtClean="0"/>
              <a:t> </a:t>
            </a:r>
            <a:r>
              <a:rPr lang="en-GB" dirty="0" err="1" smtClean="0"/>
              <a:t>phẩm</a:t>
            </a:r>
            <a:r>
              <a:rPr lang="en-GB" dirty="0" smtClean="0"/>
              <a:t> </a:t>
            </a:r>
            <a:r>
              <a:rPr lang="en-GB" dirty="0" err="1" smtClean="0"/>
              <a:t>gỗ</a:t>
            </a:r>
            <a:r>
              <a:rPr lang="en-GB" dirty="0" smtClean="0"/>
              <a:t> </a:t>
            </a:r>
            <a:r>
              <a:rPr lang="en-GB" dirty="0" err="1" smtClean="0"/>
              <a:t>khai</a:t>
            </a:r>
            <a:r>
              <a:rPr lang="en-GB" dirty="0" smtClean="0"/>
              <a:t> </a:t>
            </a:r>
            <a:r>
              <a:rPr lang="en-GB" dirty="0" err="1" smtClean="0"/>
              <a:t>thác</a:t>
            </a:r>
            <a:r>
              <a:rPr lang="en-GB" dirty="0" smtClean="0"/>
              <a:t> </a:t>
            </a:r>
            <a:r>
              <a:rPr lang="en-GB" dirty="0" err="1" smtClean="0"/>
              <a:t>bất</a:t>
            </a:r>
            <a:r>
              <a:rPr lang="en-GB" dirty="0" smtClean="0"/>
              <a:t> </a:t>
            </a:r>
            <a:r>
              <a:rPr lang="en-GB" dirty="0" err="1" smtClean="0"/>
              <a:t>hợp</a:t>
            </a:r>
            <a:r>
              <a:rPr lang="en-GB" dirty="0" smtClean="0"/>
              <a:t> </a:t>
            </a:r>
            <a:r>
              <a:rPr lang="en-GB" dirty="0" err="1" smtClean="0"/>
              <a:t>pháp</a:t>
            </a:r>
            <a:r>
              <a:rPr lang="en-GB" dirty="0" smtClean="0"/>
              <a:t> </a:t>
            </a:r>
            <a:r>
              <a:rPr lang="en-GB" dirty="0" err="1" smtClean="0"/>
              <a:t>vào</a:t>
            </a:r>
            <a:r>
              <a:rPr lang="en-GB" dirty="0" smtClean="0"/>
              <a:t> </a:t>
            </a:r>
            <a:r>
              <a:rPr lang="en-GB" dirty="0" err="1" smtClean="0"/>
              <a:t>thị</a:t>
            </a:r>
            <a:r>
              <a:rPr lang="en-GB" dirty="0" smtClean="0"/>
              <a:t> </a:t>
            </a:r>
            <a:r>
              <a:rPr lang="en-GB" dirty="0" err="1" smtClean="0"/>
              <a:t>trường</a:t>
            </a:r>
            <a:r>
              <a:rPr lang="en-GB" dirty="0" smtClean="0"/>
              <a:t> EU</a:t>
            </a:r>
            <a:endParaRPr lang="en-US" dirty="0" smtClean="0"/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en-US" dirty="0"/>
          </a:p>
        </p:txBody>
      </p:sp>
      <p:sp>
        <p:nvSpPr>
          <p:cNvPr id="16407" name="Title 1"/>
          <p:cNvSpPr txBox="1">
            <a:spLocks/>
          </p:cNvSpPr>
          <p:nvPr/>
        </p:nvSpPr>
        <p:spPr bwMode="auto">
          <a:xfrm>
            <a:off x="350838" y="1722438"/>
            <a:ext cx="8670925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0"/>
              </a:spcBef>
              <a:buFontTx/>
              <a:buNone/>
            </a:pPr>
            <a:endParaRPr lang="en-GB" altLang="en-US" sz="2800" b="1">
              <a:solidFill>
                <a:srgbClr val="006600"/>
              </a:solidFill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81000" y="1066800"/>
            <a:ext cx="7848600" cy="457200"/>
          </a:xfrm>
        </p:spPr>
        <p:txBody>
          <a:bodyPr/>
          <a:lstStyle/>
          <a:p>
            <a:r>
              <a:rPr lang="en-GB" dirty="0" err="1" smtClean="0"/>
              <a:t>Lộ</a:t>
            </a:r>
            <a:r>
              <a:rPr lang="en-GB" dirty="0" smtClean="0"/>
              <a:t> </a:t>
            </a:r>
            <a:r>
              <a:rPr lang="en-GB" dirty="0" err="1" smtClean="0"/>
              <a:t>trình</a:t>
            </a:r>
            <a:r>
              <a:rPr lang="en-GB" dirty="0" smtClean="0"/>
              <a:t> </a:t>
            </a:r>
            <a:r>
              <a:rPr lang="en-GB" dirty="0" err="1" smtClean="0"/>
              <a:t>thực</a:t>
            </a:r>
            <a:r>
              <a:rPr lang="en-GB" dirty="0" smtClean="0"/>
              <a:t> </a:t>
            </a:r>
            <a:r>
              <a:rPr lang="en-GB" dirty="0" err="1" smtClean="0"/>
              <a:t>hiện</a:t>
            </a:r>
            <a:r>
              <a:rPr lang="en-GB" dirty="0" smtClean="0"/>
              <a:t> Quy </a:t>
            </a:r>
            <a:r>
              <a:rPr lang="en-GB" dirty="0" err="1" smtClean="0"/>
              <a:t>định</a:t>
            </a:r>
            <a:r>
              <a:rPr lang="en-GB" dirty="0" smtClean="0"/>
              <a:t> </a:t>
            </a:r>
            <a:r>
              <a:rPr lang="en-GB" dirty="0" err="1" smtClean="0"/>
              <a:t>về</a:t>
            </a:r>
            <a:r>
              <a:rPr lang="en-GB" dirty="0" smtClean="0"/>
              <a:t> </a:t>
            </a:r>
            <a:r>
              <a:rPr lang="en-GB" dirty="0" err="1" smtClean="0"/>
              <a:t>gỗ</a:t>
            </a:r>
            <a:r>
              <a:rPr lang="en-GB" dirty="0" smtClean="0"/>
              <a:t> </a:t>
            </a:r>
            <a:r>
              <a:rPr lang="en-GB" dirty="0" err="1" smtClean="0"/>
              <a:t>của</a:t>
            </a:r>
            <a:r>
              <a:rPr lang="en-GB" dirty="0" smtClean="0"/>
              <a:t> EU</a:t>
            </a:r>
            <a:endParaRPr lang="en-US" dirty="0"/>
          </a:p>
        </p:txBody>
      </p:sp>
      <p:cxnSp>
        <p:nvCxnSpPr>
          <p:cNvPr id="27" name="Straight Connector 26"/>
          <p:cNvCxnSpPr/>
          <p:nvPr/>
        </p:nvCxnSpPr>
        <p:spPr>
          <a:xfrm>
            <a:off x="1017588" y="4843463"/>
            <a:ext cx="7416800" cy="0"/>
          </a:xfrm>
          <a:prstGeom prst="line">
            <a:avLst/>
          </a:prstGeom>
          <a:ln w="635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6"/>
          <p:cNvSpPr txBox="1">
            <a:spLocks noChangeArrowheads="1"/>
          </p:cNvSpPr>
          <p:nvPr/>
        </p:nvSpPr>
        <p:spPr bwMode="auto">
          <a:xfrm>
            <a:off x="938213" y="4560888"/>
            <a:ext cx="10080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1400"/>
              <a:t>2003</a:t>
            </a:r>
          </a:p>
        </p:txBody>
      </p:sp>
      <p:sp>
        <p:nvSpPr>
          <p:cNvPr id="29" name="TextBox 27"/>
          <p:cNvSpPr txBox="1">
            <a:spLocks noChangeArrowheads="1"/>
          </p:cNvSpPr>
          <p:nvPr/>
        </p:nvSpPr>
        <p:spPr bwMode="auto">
          <a:xfrm>
            <a:off x="2027238" y="4560888"/>
            <a:ext cx="7921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1400"/>
              <a:t>2006</a:t>
            </a:r>
          </a:p>
        </p:txBody>
      </p:sp>
      <p:sp>
        <p:nvSpPr>
          <p:cNvPr id="30" name="TextBox 28"/>
          <p:cNvSpPr txBox="1">
            <a:spLocks noChangeArrowheads="1"/>
          </p:cNvSpPr>
          <p:nvPr/>
        </p:nvSpPr>
        <p:spPr bwMode="auto">
          <a:xfrm>
            <a:off x="3128963" y="4568825"/>
            <a:ext cx="7921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1400"/>
              <a:t>2008</a:t>
            </a:r>
          </a:p>
        </p:txBody>
      </p:sp>
      <p:sp>
        <p:nvSpPr>
          <p:cNvPr id="31" name="TextBox 29"/>
          <p:cNvSpPr txBox="1">
            <a:spLocks noChangeArrowheads="1"/>
          </p:cNvSpPr>
          <p:nvPr/>
        </p:nvSpPr>
        <p:spPr bwMode="auto">
          <a:xfrm>
            <a:off x="4473575" y="4540250"/>
            <a:ext cx="8636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1400"/>
              <a:t>2010</a:t>
            </a:r>
          </a:p>
        </p:txBody>
      </p:sp>
      <p:sp>
        <p:nvSpPr>
          <p:cNvPr id="32" name="TextBox 30"/>
          <p:cNvSpPr txBox="1">
            <a:spLocks noChangeArrowheads="1"/>
          </p:cNvSpPr>
          <p:nvPr/>
        </p:nvSpPr>
        <p:spPr bwMode="auto">
          <a:xfrm>
            <a:off x="7618413" y="4540250"/>
            <a:ext cx="12239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1400"/>
              <a:t>2013</a:t>
            </a:r>
          </a:p>
        </p:txBody>
      </p:sp>
      <p:sp>
        <p:nvSpPr>
          <p:cNvPr id="33" name="TextBox 31"/>
          <p:cNvSpPr txBox="1">
            <a:spLocks noChangeArrowheads="1"/>
          </p:cNvSpPr>
          <p:nvPr/>
        </p:nvSpPr>
        <p:spPr bwMode="auto">
          <a:xfrm>
            <a:off x="628650" y="5334000"/>
            <a:ext cx="1439863" cy="1169551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1400" dirty="0" err="1" smtClean="0"/>
              <a:t>Kế</a:t>
            </a:r>
            <a:r>
              <a:rPr lang="en-GB" altLang="en-US" sz="1400" dirty="0" smtClean="0"/>
              <a:t> </a:t>
            </a:r>
            <a:r>
              <a:rPr lang="en-GB" altLang="en-US" sz="1400" dirty="0" err="1" smtClean="0"/>
              <a:t>hoạch</a:t>
            </a:r>
            <a:r>
              <a:rPr lang="en-GB" altLang="en-US" sz="1400" dirty="0" smtClean="0"/>
              <a:t> </a:t>
            </a:r>
            <a:r>
              <a:rPr lang="en-GB" altLang="en-US" sz="1400" dirty="0" err="1" smtClean="0"/>
              <a:t>hành</a:t>
            </a:r>
            <a:r>
              <a:rPr lang="en-GB" altLang="en-US" sz="1400" dirty="0" smtClean="0"/>
              <a:t> </a:t>
            </a:r>
            <a:r>
              <a:rPr lang="en-GB" altLang="en-US" sz="1400" dirty="0" err="1" smtClean="0"/>
              <a:t>động</a:t>
            </a:r>
            <a:r>
              <a:rPr lang="en-GB" altLang="en-US" sz="1400" dirty="0" smtClean="0"/>
              <a:t> FLEGT </a:t>
            </a:r>
            <a:r>
              <a:rPr lang="en-GB" altLang="en-US" sz="1400" dirty="0" err="1" smtClean="0"/>
              <a:t>nhận</a:t>
            </a:r>
            <a:r>
              <a:rPr lang="en-GB" altLang="en-US" sz="1400" dirty="0" smtClean="0"/>
              <a:t> </a:t>
            </a:r>
            <a:r>
              <a:rPr lang="en-GB" altLang="en-US" sz="1400" dirty="0" err="1" smtClean="0"/>
              <a:t>thấy</a:t>
            </a:r>
            <a:r>
              <a:rPr lang="en-GB" altLang="en-US" sz="1400" dirty="0" smtClean="0"/>
              <a:t> </a:t>
            </a:r>
            <a:r>
              <a:rPr lang="en-GB" altLang="en-US" sz="1400" dirty="0" err="1" smtClean="0"/>
              <a:t>cần</a:t>
            </a:r>
            <a:r>
              <a:rPr lang="en-GB" altLang="en-US" sz="1400" dirty="0" smtClean="0"/>
              <a:t> </a:t>
            </a:r>
            <a:r>
              <a:rPr lang="en-GB" altLang="en-US" sz="1400" dirty="0" err="1" smtClean="0"/>
              <a:t>có</a:t>
            </a:r>
            <a:r>
              <a:rPr lang="en-GB" altLang="en-US" sz="1400" dirty="0" smtClean="0"/>
              <a:t> </a:t>
            </a:r>
            <a:r>
              <a:rPr lang="en-GB" altLang="en-US" sz="1400" dirty="0" err="1" smtClean="0"/>
              <a:t>các</a:t>
            </a:r>
            <a:r>
              <a:rPr lang="en-GB" altLang="en-US" sz="1400" dirty="0" smtClean="0"/>
              <a:t> </a:t>
            </a:r>
            <a:r>
              <a:rPr lang="en-GB" altLang="en-US" sz="1400" dirty="0" err="1" smtClean="0"/>
              <a:t>công</a:t>
            </a:r>
            <a:r>
              <a:rPr lang="en-GB" altLang="en-US" sz="1400" dirty="0" smtClean="0"/>
              <a:t> </a:t>
            </a:r>
            <a:r>
              <a:rPr lang="en-GB" altLang="en-US" sz="1400" dirty="0" err="1" smtClean="0"/>
              <a:t>cụ</a:t>
            </a:r>
            <a:r>
              <a:rPr lang="en-GB" altLang="en-US" sz="1400" dirty="0" smtClean="0"/>
              <a:t> </a:t>
            </a:r>
            <a:r>
              <a:rPr lang="en-GB" altLang="en-US" sz="1400" dirty="0" err="1" smtClean="0"/>
              <a:t>pháp</a:t>
            </a:r>
            <a:r>
              <a:rPr lang="en-GB" altLang="en-US" sz="1400" dirty="0" smtClean="0"/>
              <a:t> </a:t>
            </a:r>
            <a:r>
              <a:rPr lang="en-GB" altLang="en-US" sz="1400" dirty="0" err="1" smtClean="0"/>
              <a:t>lý</a:t>
            </a:r>
            <a:r>
              <a:rPr lang="en-GB" altLang="en-US" sz="1400" dirty="0" smtClean="0"/>
              <a:t> </a:t>
            </a:r>
            <a:r>
              <a:rPr lang="en-GB" altLang="en-US" sz="1400" dirty="0" err="1" smtClean="0"/>
              <a:t>hỗ</a:t>
            </a:r>
            <a:r>
              <a:rPr lang="en-GB" altLang="en-US" sz="1400" dirty="0" smtClean="0"/>
              <a:t> </a:t>
            </a:r>
            <a:r>
              <a:rPr lang="en-GB" altLang="en-US" sz="1400" dirty="0" err="1" smtClean="0"/>
              <a:t>trợ</a:t>
            </a:r>
            <a:endParaRPr lang="en-GB" altLang="en-US" sz="1400" dirty="0"/>
          </a:p>
        </p:txBody>
      </p:sp>
      <p:sp>
        <p:nvSpPr>
          <p:cNvPr id="34" name="TextBox 32"/>
          <p:cNvSpPr txBox="1">
            <a:spLocks noChangeArrowheads="1"/>
          </p:cNvSpPr>
          <p:nvPr/>
        </p:nvSpPr>
        <p:spPr bwMode="auto">
          <a:xfrm>
            <a:off x="1631950" y="2662238"/>
            <a:ext cx="1584325" cy="738664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400" dirty="0" err="1" smtClean="0"/>
              <a:t>Thực</a:t>
            </a:r>
            <a:r>
              <a:rPr lang="en-US" altLang="en-US" sz="1400" dirty="0" smtClean="0"/>
              <a:t> </a:t>
            </a:r>
            <a:r>
              <a:rPr lang="en-US" altLang="en-US" sz="1400" dirty="0" err="1" smtClean="0"/>
              <a:t>hiện</a:t>
            </a:r>
            <a:r>
              <a:rPr lang="en-US" altLang="en-US" sz="1400" dirty="0" smtClean="0"/>
              <a:t> </a:t>
            </a:r>
            <a:r>
              <a:rPr lang="en-US" altLang="en-US" sz="1400" dirty="0" err="1" smtClean="0"/>
              <a:t>đánh</a:t>
            </a:r>
            <a:r>
              <a:rPr lang="en-US" altLang="en-US" sz="1400" dirty="0" smtClean="0"/>
              <a:t> </a:t>
            </a:r>
            <a:r>
              <a:rPr lang="en-US" altLang="en-US" sz="1400" dirty="0" err="1" smtClean="0"/>
              <a:t>giá</a:t>
            </a:r>
            <a:r>
              <a:rPr lang="en-US" altLang="en-US" sz="1400" dirty="0" smtClean="0"/>
              <a:t> </a:t>
            </a:r>
            <a:r>
              <a:rPr lang="en-US" altLang="en-US" sz="1400" dirty="0" err="1" smtClean="0"/>
              <a:t>các</a:t>
            </a:r>
            <a:r>
              <a:rPr lang="en-US" altLang="en-US" sz="1400" dirty="0" smtClean="0"/>
              <a:t> </a:t>
            </a:r>
            <a:r>
              <a:rPr lang="en-US" altLang="en-US" sz="1400" dirty="0" err="1" smtClean="0"/>
              <a:t>công</a:t>
            </a:r>
            <a:r>
              <a:rPr lang="en-US" altLang="en-US" sz="1400" dirty="0" smtClean="0"/>
              <a:t> </a:t>
            </a:r>
            <a:r>
              <a:rPr lang="en-US" altLang="en-US" sz="1400" dirty="0" err="1" smtClean="0"/>
              <a:t>cụ</a:t>
            </a:r>
            <a:r>
              <a:rPr lang="en-US" altLang="en-US" sz="1400" dirty="0" smtClean="0"/>
              <a:t> </a:t>
            </a:r>
            <a:r>
              <a:rPr lang="en-US" altLang="en-US" sz="1400" dirty="0" err="1" smtClean="0"/>
              <a:t>khác</a:t>
            </a:r>
            <a:r>
              <a:rPr lang="en-US" altLang="en-US" sz="1400" dirty="0" smtClean="0"/>
              <a:t> </a:t>
            </a:r>
            <a:r>
              <a:rPr lang="en-US" altLang="en-US" sz="1400" dirty="0" err="1" smtClean="0"/>
              <a:t>nhau</a:t>
            </a:r>
            <a:endParaRPr lang="en-US" altLang="en-US" sz="1400" dirty="0"/>
          </a:p>
        </p:txBody>
      </p:sp>
      <p:sp>
        <p:nvSpPr>
          <p:cNvPr id="35" name="TextBox 33"/>
          <p:cNvSpPr txBox="1">
            <a:spLocks noChangeArrowheads="1"/>
          </p:cNvSpPr>
          <p:nvPr/>
        </p:nvSpPr>
        <p:spPr bwMode="auto">
          <a:xfrm>
            <a:off x="2863850" y="5335588"/>
            <a:ext cx="1566863" cy="738664"/>
          </a:xfrm>
          <a:prstGeom prst="rect">
            <a:avLst/>
          </a:prstGeom>
          <a:solidFill>
            <a:schemeClr val="bg1"/>
          </a:solidFill>
          <a:ln w="9525">
            <a:solidFill>
              <a:schemeClr val="accent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400" dirty="0" err="1" smtClean="0"/>
              <a:t>Ủy</a:t>
            </a:r>
            <a:r>
              <a:rPr lang="en-US" altLang="en-US" sz="1400" dirty="0" smtClean="0"/>
              <a:t> ban </a:t>
            </a:r>
            <a:r>
              <a:rPr lang="en-US" altLang="en-US" sz="1400" dirty="0" err="1" smtClean="0"/>
              <a:t>châu</a:t>
            </a:r>
            <a:r>
              <a:rPr lang="en-US" altLang="en-US" sz="1400" dirty="0" smtClean="0"/>
              <a:t> </a:t>
            </a:r>
            <a:r>
              <a:rPr lang="en-US" altLang="en-US" sz="1400" dirty="0" err="1" smtClean="0"/>
              <a:t>Âu</a:t>
            </a:r>
            <a:r>
              <a:rPr lang="en-US" altLang="en-US" sz="1400" dirty="0" smtClean="0"/>
              <a:t> (EC) </a:t>
            </a:r>
            <a:r>
              <a:rPr lang="en-US" altLang="en-US" sz="1400" dirty="0" err="1" smtClean="0"/>
              <a:t>đề</a:t>
            </a:r>
            <a:r>
              <a:rPr lang="en-US" altLang="en-US" sz="1400" dirty="0" smtClean="0"/>
              <a:t> </a:t>
            </a:r>
            <a:r>
              <a:rPr lang="en-US" altLang="en-US" sz="1400" dirty="0" err="1" smtClean="0"/>
              <a:t>xuất</a:t>
            </a:r>
            <a:r>
              <a:rPr lang="en-US" altLang="en-US" sz="1400" dirty="0" smtClean="0"/>
              <a:t> </a:t>
            </a:r>
            <a:r>
              <a:rPr lang="en-US" altLang="en-US" sz="1400" dirty="0" err="1" smtClean="0"/>
              <a:t>dự</a:t>
            </a:r>
            <a:r>
              <a:rPr lang="en-US" altLang="en-US" sz="1400" dirty="0" smtClean="0"/>
              <a:t> </a:t>
            </a:r>
            <a:r>
              <a:rPr lang="en-US" altLang="en-US" sz="1400" dirty="0" err="1" smtClean="0"/>
              <a:t>thảo</a:t>
            </a:r>
            <a:r>
              <a:rPr lang="en-US" altLang="en-US" sz="1400" dirty="0" smtClean="0"/>
              <a:t> Quy </a:t>
            </a:r>
            <a:r>
              <a:rPr lang="en-US" altLang="en-US" sz="1400" dirty="0" err="1" smtClean="0"/>
              <a:t>định</a:t>
            </a:r>
            <a:endParaRPr lang="en-US" altLang="en-US" sz="1400" dirty="0"/>
          </a:p>
        </p:txBody>
      </p:sp>
      <p:sp>
        <p:nvSpPr>
          <p:cNvPr id="36" name="TextBox 34"/>
          <p:cNvSpPr txBox="1">
            <a:spLocks noChangeArrowheads="1"/>
          </p:cNvSpPr>
          <p:nvPr/>
        </p:nvSpPr>
        <p:spPr bwMode="auto">
          <a:xfrm>
            <a:off x="3921125" y="2671763"/>
            <a:ext cx="1657350" cy="954107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400" dirty="0" err="1" smtClean="0"/>
              <a:t>Nghị</a:t>
            </a:r>
            <a:r>
              <a:rPr lang="en-US" altLang="en-US" sz="1400" dirty="0" smtClean="0"/>
              <a:t> </a:t>
            </a:r>
            <a:r>
              <a:rPr lang="en-US" altLang="en-US" sz="1400" dirty="0" err="1" smtClean="0"/>
              <a:t>viên</a:t>
            </a:r>
            <a:r>
              <a:rPr lang="en-US" altLang="en-US" sz="1400" dirty="0" smtClean="0"/>
              <a:t> </a:t>
            </a:r>
            <a:r>
              <a:rPr lang="en-US" altLang="en-US" sz="1400" dirty="0" err="1" smtClean="0"/>
              <a:t>châu</a:t>
            </a:r>
            <a:r>
              <a:rPr lang="en-US" altLang="en-US" sz="1400" dirty="0" smtClean="0"/>
              <a:t> </a:t>
            </a:r>
            <a:r>
              <a:rPr lang="en-US" altLang="en-US" sz="1400" dirty="0" err="1" smtClean="0"/>
              <a:t>Âu</a:t>
            </a:r>
            <a:r>
              <a:rPr lang="en-US" altLang="en-US" sz="1400" dirty="0" smtClean="0"/>
              <a:t> </a:t>
            </a:r>
            <a:r>
              <a:rPr lang="en-US" altLang="en-US" sz="1400" dirty="0" err="1" smtClean="0"/>
              <a:t>bỏ</a:t>
            </a:r>
            <a:r>
              <a:rPr lang="en-US" altLang="en-US" sz="1400" dirty="0" smtClean="0"/>
              <a:t> </a:t>
            </a:r>
            <a:r>
              <a:rPr lang="en-US" altLang="en-US" sz="1400" dirty="0" err="1" smtClean="0"/>
              <a:t>phiếu</a:t>
            </a:r>
            <a:r>
              <a:rPr lang="en-US" altLang="en-US" sz="1400" dirty="0" smtClean="0"/>
              <a:t> </a:t>
            </a:r>
            <a:r>
              <a:rPr lang="en-US" altLang="en-US" sz="1400" dirty="0" err="1" smtClean="0"/>
              <a:t>tán</a:t>
            </a:r>
            <a:r>
              <a:rPr lang="en-US" altLang="en-US" sz="1400" dirty="0" smtClean="0"/>
              <a:t> </a:t>
            </a:r>
            <a:r>
              <a:rPr lang="en-US" altLang="en-US" sz="1400" dirty="0" err="1" smtClean="0"/>
              <a:t>thành</a:t>
            </a:r>
            <a:r>
              <a:rPr lang="en-US" altLang="en-US" sz="1400" dirty="0" smtClean="0"/>
              <a:t> </a:t>
            </a:r>
            <a:r>
              <a:rPr lang="en-US" altLang="en-US" sz="1400" dirty="0" err="1" smtClean="0"/>
              <a:t>cấm</a:t>
            </a:r>
            <a:r>
              <a:rPr lang="en-US" altLang="en-US" sz="1400" dirty="0" smtClean="0"/>
              <a:t> </a:t>
            </a:r>
            <a:r>
              <a:rPr lang="en-US" altLang="en-US" sz="1400" dirty="0" err="1" smtClean="0"/>
              <a:t>gỗ</a:t>
            </a:r>
            <a:r>
              <a:rPr lang="en-US" altLang="en-US" sz="1400" dirty="0" smtClean="0"/>
              <a:t> </a:t>
            </a:r>
            <a:r>
              <a:rPr lang="en-US" altLang="en-US" sz="1400" dirty="0" err="1" smtClean="0"/>
              <a:t>và</a:t>
            </a:r>
            <a:r>
              <a:rPr lang="en-US" altLang="en-US" sz="1400" dirty="0" smtClean="0"/>
              <a:t> </a:t>
            </a:r>
            <a:r>
              <a:rPr lang="en-US" altLang="en-US" sz="1400" dirty="0" err="1" smtClean="0"/>
              <a:t>sản</a:t>
            </a:r>
            <a:r>
              <a:rPr lang="en-US" altLang="en-US" sz="1400" dirty="0" smtClean="0"/>
              <a:t> </a:t>
            </a:r>
            <a:r>
              <a:rPr lang="en-US" altLang="en-US" sz="1400" dirty="0" err="1" smtClean="0"/>
              <a:t>phẩm</a:t>
            </a:r>
            <a:r>
              <a:rPr lang="en-US" altLang="en-US" sz="1400" dirty="0" smtClean="0"/>
              <a:t> </a:t>
            </a:r>
            <a:r>
              <a:rPr lang="en-US" altLang="en-US" sz="1400" dirty="0" err="1" smtClean="0"/>
              <a:t>gỗ</a:t>
            </a:r>
            <a:r>
              <a:rPr lang="en-US" altLang="en-US" sz="1400" dirty="0" smtClean="0"/>
              <a:t> </a:t>
            </a:r>
            <a:r>
              <a:rPr lang="en-US" altLang="en-US" sz="1400" dirty="0" err="1" smtClean="0"/>
              <a:t>bất</a:t>
            </a:r>
            <a:r>
              <a:rPr lang="en-US" altLang="en-US" sz="1400" dirty="0" smtClean="0"/>
              <a:t> </a:t>
            </a:r>
            <a:r>
              <a:rPr lang="en-US" altLang="en-US" sz="1400" dirty="0" err="1" smtClean="0"/>
              <a:t>hợp</a:t>
            </a:r>
            <a:r>
              <a:rPr lang="en-US" altLang="en-US" sz="1400" dirty="0" smtClean="0"/>
              <a:t> </a:t>
            </a:r>
            <a:r>
              <a:rPr lang="en-US" altLang="en-US" sz="1400" dirty="0" err="1" smtClean="0"/>
              <a:t>pháp</a:t>
            </a:r>
            <a:endParaRPr lang="en-GB" altLang="en-US" sz="1400" dirty="0"/>
          </a:p>
        </p:txBody>
      </p:sp>
      <p:sp>
        <p:nvSpPr>
          <p:cNvPr id="37" name="TextBox 35"/>
          <p:cNvSpPr txBox="1">
            <a:spLocks noChangeArrowheads="1"/>
          </p:cNvSpPr>
          <p:nvPr/>
        </p:nvSpPr>
        <p:spPr bwMode="auto">
          <a:xfrm>
            <a:off x="7254875" y="2724150"/>
            <a:ext cx="1366838" cy="738664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400" dirty="0" smtClean="0"/>
              <a:t>Quy </a:t>
            </a:r>
            <a:r>
              <a:rPr lang="en-US" altLang="en-US" sz="1400" dirty="0" err="1" smtClean="0"/>
              <a:t>định</a:t>
            </a:r>
            <a:r>
              <a:rPr lang="en-US" altLang="en-US" sz="1400" dirty="0" smtClean="0"/>
              <a:t> </a:t>
            </a:r>
            <a:r>
              <a:rPr lang="en-US" altLang="en-US" sz="1400" dirty="0" err="1" smtClean="0"/>
              <a:t>có</a:t>
            </a:r>
            <a:r>
              <a:rPr lang="en-US" altLang="en-US" sz="1400" dirty="0" smtClean="0"/>
              <a:t> </a:t>
            </a:r>
            <a:r>
              <a:rPr lang="en-US" altLang="en-US" sz="1400" dirty="0" err="1" smtClean="0"/>
              <a:t>hiệu</a:t>
            </a:r>
            <a:r>
              <a:rPr lang="en-US" altLang="en-US" sz="1400" dirty="0" smtClean="0"/>
              <a:t> </a:t>
            </a:r>
            <a:r>
              <a:rPr lang="en-US" altLang="en-US" sz="1400" dirty="0" err="1" smtClean="0"/>
              <a:t>lực</a:t>
            </a:r>
            <a:endParaRPr lang="en-US" altLang="en-US" sz="1400" dirty="0"/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1400" dirty="0"/>
          </a:p>
        </p:txBody>
      </p:sp>
      <p:sp>
        <p:nvSpPr>
          <p:cNvPr id="38" name="TextBox 36"/>
          <p:cNvSpPr txBox="1">
            <a:spLocks noChangeArrowheads="1"/>
          </p:cNvSpPr>
          <p:nvPr/>
        </p:nvSpPr>
        <p:spPr bwMode="auto">
          <a:xfrm>
            <a:off x="6016625" y="4540250"/>
            <a:ext cx="8636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1400"/>
              <a:t>2012</a:t>
            </a:r>
          </a:p>
        </p:txBody>
      </p:sp>
      <p:sp>
        <p:nvSpPr>
          <p:cNvPr id="45" name="TextBox 37"/>
          <p:cNvSpPr txBox="1">
            <a:spLocks noChangeArrowheads="1"/>
          </p:cNvSpPr>
          <p:nvPr/>
        </p:nvSpPr>
        <p:spPr bwMode="auto">
          <a:xfrm>
            <a:off x="5699125" y="5354638"/>
            <a:ext cx="1919288" cy="738664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1400" dirty="0" smtClean="0"/>
              <a:t>Ban </a:t>
            </a:r>
            <a:r>
              <a:rPr lang="en-GB" altLang="en-US" sz="1400" dirty="0" err="1" smtClean="0"/>
              <a:t>hành</a:t>
            </a:r>
            <a:r>
              <a:rPr lang="en-GB" altLang="en-US" sz="1400" dirty="0" smtClean="0"/>
              <a:t> </a:t>
            </a:r>
            <a:r>
              <a:rPr lang="en-GB" altLang="en-US" sz="1400" dirty="0" err="1" smtClean="0"/>
              <a:t>quy</a:t>
            </a:r>
            <a:r>
              <a:rPr lang="en-GB" altLang="en-US" sz="1400" dirty="0" smtClean="0"/>
              <a:t> </a:t>
            </a:r>
            <a:r>
              <a:rPr lang="en-GB" altLang="en-US" sz="1400" dirty="0" err="1" smtClean="0"/>
              <a:t>định</a:t>
            </a:r>
            <a:r>
              <a:rPr lang="en-GB" altLang="en-US" sz="1400" dirty="0" smtClean="0"/>
              <a:t> </a:t>
            </a:r>
            <a:r>
              <a:rPr lang="en-GB" altLang="en-US" sz="1400" dirty="0" err="1" smtClean="0"/>
              <a:t>và</a:t>
            </a:r>
            <a:r>
              <a:rPr lang="en-GB" altLang="en-US" sz="1400" dirty="0" smtClean="0"/>
              <a:t> </a:t>
            </a:r>
            <a:r>
              <a:rPr lang="en-GB" altLang="en-US" sz="1400" dirty="0" err="1" smtClean="0"/>
              <a:t>các</a:t>
            </a:r>
            <a:r>
              <a:rPr lang="en-GB" altLang="en-US" sz="1400" dirty="0" smtClean="0"/>
              <a:t> </a:t>
            </a:r>
            <a:r>
              <a:rPr lang="en-GB" altLang="en-US" sz="1400" dirty="0" err="1" smtClean="0"/>
              <a:t>quy</a:t>
            </a:r>
            <a:r>
              <a:rPr lang="en-GB" altLang="en-US" sz="1400" dirty="0" smtClean="0"/>
              <a:t> </a:t>
            </a:r>
            <a:r>
              <a:rPr lang="en-GB" altLang="en-US" sz="1400" dirty="0" err="1" smtClean="0"/>
              <a:t>định</a:t>
            </a:r>
            <a:r>
              <a:rPr lang="en-GB" altLang="en-US" sz="1400" dirty="0" smtClean="0"/>
              <a:t> </a:t>
            </a:r>
            <a:r>
              <a:rPr lang="en-GB" altLang="en-US" sz="1400" dirty="0" err="1" smtClean="0"/>
              <a:t>hướng</a:t>
            </a:r>
            <a:r>
              <a:rPr lang="en-GB" altLang="en-US" sz="1400" dirty="0" smtClean="0"/>
              <a:t> </a:t>
            </a:r>
            <a:r>
              <a:rPr lang="en-GB" altLang="en-US" sz="1400" dirty="0" err="1" smtClean="0"/>
              <a:t>dẫn</a:t>
            </a:r>
            <a:r>
              <a:rPr lang="en-GB" altLang="en-US" sz="1400" dirty="0" smtClean="0"/>
              <a:t> </a:t>
            </a:r>
            <a:r>
              <a:rPr lang="en-GB" altLang="en-US" sz="1400" dirty="0" err="1" smtClean="0"/>
              <a:t>thực</a:t>
            </a:r>
            <a:r>
              <a:rPr lang="en-GB" altLang="en-US" sz="1400" dirty="0" smtClean="0"/>
              <a:t> </a:t>
            </a:r>
            <a:r>
              <a:rPr lang="en-GB" altLang="en-US" sz="1400" dirty="0" err="1" smtClean="0"/>
              <a:t>hiện</a:t>
            </a:r>
            <a:endParaRPr lang="en-GB" altLang="en-US" sz="1400" dirty="0"/>
          </a:p>
        </p:txBody>
      </p:sp>
      <p:cxnSp>
        <p:nvCxnSpPr>
          <p:cNvPr id="46" name="Straight Connector 45"/>
          <p:cNvCxnSpPr>
            <a:stCxn id="34" idx="2"/>
            <a:endCxn id="29" idx="0"/>
          </p:cNvCxnSpPr>
          <p:nvPr/>
        </p:nvCxnSpPr>
        <p:spPr>
          <a:xfrm flipH="1">
            <a:off x="2423319" y="3400902"/>
            <a:ext cx="794" cy="115998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/>
          <p:cNvCxnSpPr>
            <a:stCxn id="30" idx="2"/>
          </p:cNvCxnSpPr>
          <p:nvPr/>
        </p:nvCxnSpPr>
        <p:spPr>
          <a:xfrm>
            <a:off x="3525838" y="4876800"/>
            <a:ext cx="0" cy="457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/>
          <p:cNvCxnSpPr>
            <a:stCxn id="28" idx="2"/>
          </p:cNvCxnSpPr>
          <p:nvPr/>
        </p:nvCxnSpPr>
        <p:spPr>
          <a:xfrm>
            <a:off x="1443038" y="4868863"/>
            <a:ext cx="7937" cy="48577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/>
          <p:cNvCxnSpPr>
            <a:stCxn id="36" idx="2"/>
          </p:cNvCxnSpPr>
          <p:nvPr/>
        </p:nvCxnSpPr>
        <p:spPr>
          <a:xfrm>
            <a:off x="4749800" y="3625870"/>
            <a:ext cx="0" cy="94295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/>
          <p:cNvCxnSpPr/>
          <p:nvPr/>
        </p:nvCxnSpPr>
        <p:spPr>
          <a:xfrm>
            <a:off x="6448425" y="4843463"/>
            <a:ext cx="0" cy="51117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/>
          <p:cNvCxnSpPr>
            <a:stCxn id="37" idx="2"/>
          </p:cNvCxnSpPr>
          <p:nvPr/>
        </p:nvCxnSpPr>
        <p:spPr>
          <a:xfrm flipH="1">
            <a:off x="7932738" y="3462814"/>
            <a:ext cx="5556" cy="107743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Content Placeholder 2"/>
          <p:cNvSpPr>
            <a:spLocks noGrp="1"/>
          </p:cNvSpPr>
          <p:nvPr>
            <p:ph idx="1"/>
          </p:nvPr>
        </p:nvSpPr>
        <p:spPr>
          <a:xfrm>
            <a:off x="457200" y="1905000"/>
            <a:ext cx="3352800" cy="4525963"/>
          </a:xfrm>
        </p:spPr>
        <p:txBody>
          <a:bodyPr/>
          <a:lstStyle/>
          <a:p>
            <a:pPr eaLnBrk="1" hangingPunct="1">
              <a:spcBef>
                <a:spcPts val="1200"/>
              </a:spcBef>
            </a:pPr>
            <a:r>
              <a:rPr lang="en-US" altLang="en-US" dirty="0" smtClean="0"/>
              <a:t>Quy </a:t>
            </a:r>
            <a:r>
              <a:rPr lang="en-US" altLang="en-US" dirty="0" err="1" smtClean="0"/>
              <a:t>định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về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gỗ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của</a:t>
            </a:r>
            <a:r>
              <a:rPr lang="en-US" altLang="en-US" dirty="0" smtClean="0"/>
              <a:t> EU (EUTR) </a:t>
            </a:r>
            <a:r>
              <a:rPr lang="en-US" altLang="en-US" dirty="0" err="1" smtClean="0"/>
              <a:t>có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giá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trị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pháp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lý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tại</a:t>
            </a:r>
            <a:r>
              <a:rPr lang="en-US" altLang="en-US" dirty="0" smtClean="0"/>
              <a:t> </a:t>
            </a:r>
            <a:r>
              <a:rPr lang="en-US" altLang="en-US" b="1" dirty="0" smtClean="0"/>
              <a:t>28 </a:t>
            </a:r>
            <a:r>
              <a:rPr lang="en-US" altLang="en-US" b="1" dirty="0" err="1" smtClean="0"/>
              <a:t>nước</a:t>
            </a:r>
            <a:r>
              <a:rPr lang="en-US" altLang="en-US" b="1" dirty="0" smtClean="0"/>
              <a:t> </a:t>
            </a:r>
            <a:r>
              <a:rPr lang="en-US" altLang="en-US" b="1" dirty="0" err="1" smtClean="0"/>
              <a:t>thành</a:t>
            </a:r>
            <a:r>
              <a:rPr lang="en-US" altLang="en-US" b="1" dirty="0" smtClean="0"/>
              <a:t> </a:t>
            </a:r>
            <a:r>
              <a:rPr lang="en-US" altLang="en-US" b="1" dirty="0" err="1" smtClean="0"/>
              <a:t>viên</a:t>
            </a:r>
            <a:r>
              <a:rPr lang="en-US" altLang="en-US" b="1" dirty="0" smtClean="0"/>
              <a:t> </a:t>
            </a:r>
            <a:r>
              <a:rPr lang="en-US" altLang="en-US" dirty="0" err="1" smtClean="0"/>
              <a:t>từ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ngày</a:t>
            </a:r>
            <a:r>
              <a:rPr lang="en-US" altLang="en-US" dirty="0" smtClean="0"/>
              <a:t> 3 </a:t>
            </a:r>
            <a:r>
              <a:rPr lang="en-US" altLang="en-US" dirty="0" err="1" smtClean="0"/>
              <a:t>tháng</a:t>
            </a:r>
            <a:r>
              <a:rPr lang="en-US" altLang="en-US" dirty="0" smtClean="0"/>
              <a:t> 3 </a:t>
            </a:r>
            <a:r>
              <a:rPr lang="en-US" altLang="en-US" dirty="0" err="1" smtClean="0"/>
              <a:t>năm</a:t>
            </a:r>
            <a:r>
              <a:rPr lang="en-US" altLang="en-US" dirty="0" smtClean="0"/>
              <a:t> 2013.</a:t>
            </a:r>
          </a:p>
          <a:p>
            <a:pPr eaLnBrk="1" hangingPunct="1">
              <a:spcBef>
                <a:spcPts val="1200"/>
              </a:spcBef>
            </a:pPr>
            <a:r>
              <a:rPr lang="en-US" altLang="en-US" dirty="0" smtClean="0"/>
              <a:t>Quy </a:t>
            </a:r>
            <a:r>
              <a:rPr lang="en-US" altLang="en-US" dirty="0" err="1" smtClean="0"/>
              <a:t>định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chỉ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áp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dụng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cho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gỗ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và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sản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phẩm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gỗ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vào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thị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trường</a:t>
            </a:r>
            <a:r>
              <a:rPr lang="en-US" altLang="en-US" dirty="0" smtClean="0"/>
              <a:t> EU </a:t>
            </a:r>
            <a:r>
              <a:rPr lang="en-US" altLang="en-US" dirty="0" err="1" smtClean="0"/>
              <a:t>kể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từ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ngày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có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hiệu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lực</a:t>
            </a:r>
            <a:r>
              <a:rPr lang="en-US" altLang="en-US" dirty="0" smtClean="0"/>
              <a:t>.</a:t>
            </a:r>
          </a:p>
        </p:txBody>
      </p:sp>
      <p:pic>
        <p:nvPicPr>
          <p:cNvPr id="17412" name="Picture 7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53679" y="1676400"/>
            <a:ext cx="4741863" cy="472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81000" y="1066800"/>
            <a:ext cx="7848600" cy="457200"/>
          </a:xfrm>
        </p:spPr>
        <p:txBody>
          <a:bodyPr/>
          <a:lstStyle/>
          <a:p>
            <a:r>
              <a:rPr lang="en-US" dirty="0" smtClean="0"/>
              <a:t>Phạm vi </a:t>
            </a:r>
            <a:r>
              <a:rPr lang="en-US" dirty="0" err="1" smtClean="0"/>
              <a:t>áp</a:t>
            </a:r>
            <a:r>
              <a:rPr lang="en-US" dirty="0" smtClean="0"/>
              <a:t> </a:t>
            </a:r>
            <a:r>
              <a:rPr lang="en-US" dirty="0" err="1" smtClean="0"/>
              <a:t>dụng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BA41915-C55A-4174-B64B-E3A6B63AAC6A}" type="slidenum">
              <a:rPr lang="en-US" smtClean="0"/>
              <a:pPr>
                <a:defRPr/>
              </a:pPr>
              <a:t>12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905000"/>
            <a:ext cx="7924800" cy="4525963"/>
          </a:xfrm>
        </p:spPr>
        <p:txBody>
          <a:bodyPr>
            <a:normAutofit/>
          </a:bodyPr>
          <a:lstStyle/>
          <a:p>
            <a:pPr eaLnBrk="1" hangingPunct="1"/>
            <a:r>
              <a:rPr lang="en-GB" altLang="en-US" dirty="0" smtClean="0"/>
              <a:t>Quy </a:t>
            </a:r>
            <a:r>
              <a:rPr lang="en-GB" altLang="en-US" dirty="0" err="1" smtClean="0"/>
              <a:t>định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về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gỗ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của</a:t>
            </a:r>
            <a:r>
              <a:rPr lang="en-GB" altLang="en-US" dirty="0" smtClean="0"/>
              <a:t> EU </a:t>
            </a:r>
            <a:r>
              <a:rPr lang="en-GB" altLang="en-US" dirty="0" err="1" smtClean="0"/>
              <a:t>không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công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nhận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chương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trình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chứng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nhận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lâm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nghiệp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bền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vững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hoặc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chương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trình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xác</a:t>
            </a:r>
            <a:r>
              <a:rPr lang="en-GB" altLang="en-US" dirty="0" smtClean="0"/>
              <a:t> minh </a:t>
            </a:r>
            <a:r>
              <a:rPr lang="en-GB" altLang="en-US" dirty="0" err="1" smtClean="0"/>
              <a:t>hợp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pháp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nào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cụ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thể</a:t>
            </a:r>
            <a:r>
              <a:rPr lang="en-GB" altLang="en-US" dirty="0" smtClean="0"/>
              <a:t>, </a:t>
            </a:r>
            <a:r>
              <a:rPr lang="en-GB" altLang="en-US" dirty="0" err="1" smtClean="0"/>
              <a:t>mặc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dù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tiêu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chí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đánh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giá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rủi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ro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có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thể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bao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gồm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xác</a:t>
            </a:r>
            <a:r>
              <a:rPr lang="en-GB" altLang="en-US" dirty="0" smtClean="0"/>
              <a:t> minh </a:t>
            </a:r>
            <a:r>
              <a:rPr lang="en-GB" altLang="en-US" dirty="0" err="1" smtClean="0"/>
              <a:t>của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bên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thứ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ba</a:t>
            </a:r>
            <a:r>
              <a:rPr lang="en-GB" altLang="en-US" dirty="0" smtClean="0"/>
              <a:t>: </a:t>
            </a:r>
          </a:p>
          <a:p>
            <a:pPr lvl="1" eaLnBrk="1" hangingPunct="1">
              <a:buFont typeface="Wingdings" pitchFamily="2" charset="2"/>
              <a:buChar char="§"/>
            </a:pPr>
            <a:r>
              <a:rPr lang="en-GB" altLang="en-US" dirty="0" smtClean="0"/>
              <a:t>Quy </a:t>
            </a:r>
            <a:r>
              <a:rPr lang="en-GB" altLang="en-US" dirty="0" err="1" smtClean="0"/>
              <a:t>định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về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gỗ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của</a:t>
            </a:r>
            <a:r>
              <a:rPr lang="en-GB" altLang="en-US" dirty="0" smtClean="0"/>
              <a:t> EU </a:t>
            </a:r>
            <a:r>
              <a:rPr lang="en-GB" altLang="en-US" dirty="0" err="1" smtClean="0"/>
              <a:t>đề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cập</a:t>
            </a:r>
            <a:r>
              <a:rPr lang="en-GB" altLang="en-US" dirty="0" smtClean="0"/>
              <a:t> ‘</a:t>
            </a:r>
            <a:r>
              <a:rPr lang="en-GB" altLang="en-US" i="1" dirty="0" err="1" smtClean="0"/>
              <a:t>đảm</a:t>
            </a:r>
            <a:r>
              <a:rPr lang="en-GB" altLang="en-US" i="1" dirty="0" smtClean="0"/>
              <a:t> </a:t>
            </a:r>
            <a:r>
              <a:rPr lang="en-GB" altLang="en-US" i="1" dirty="0" err="1" smtClean="0"/>
              <a:t>bảo</a:t>
            </a:r>
            <a:r>
              <a:rPr lang="en-GB" altLang="en-US" i="1" dirty="0" smtClean="0"/>
              <a:t> </a:t>
            </a:r>
            <a:r>
              <a:rPr lang="en-GB" altLang="en-US" i="1" dirty="0" err="1" smtClean="0"/>
              <a:t>tuân</a:t>
            </a:r>
            <a:r>
              <a:rPr lang="en-GB" altLang="en-US" i="1" dirty="0" smtClean="0"/>
              <a:t> </a:t>
            </a:r>
            <a:r>
              <a:rPr lang="en-GB" altLang="en-US" i="1" dirty="0" err="1" smtClean="0"/>
              <a:t>thủ</a:t>
            </a:r>
            <a:r>
              <a:rPr lang="en-GB" altLang="en-US" i="1" dirty="0" smtClean="0"/>
              <a:t> </a:t>
            </a:r>
            <a:r>
              <a:rPr lang="en-GB" altLang="en-US" i="1" dirty="0" err="1" smtClean="0"/>
              <a:t>luật</a:t>
            </a:r>
            <a:r>
              <a:rPr lang="en-GB" altLang="en-US" i="1" dirty="0" smtClean="0"/>
              <a:t> </a:t>
            </a:r>
            <a:r>
              <a:rPr lang="en-GB" altLang="en-US" i="1" dirty="0" err="1" smtClean="0"/>
              <a:t>áp</a:t>
            </a:r>
            <a:r>
              <a:rPr lang="en-GB" altLang="en-US" i="1" dirty="0" smtClean="0"/>
              <a:t> </a:t>
            </a:r>
            <a:r>
              <a:rPr lang="en-GB" altLang="en-US" i="1" dirty="0" err="1" smtClean="0"/>
              <a:t>dụng</a:t>
            </a:r>
            <a:r>
              <a:rPr lang="en-GB" altLang="en-US" i="1" dirty="0" smtClean="0"/>
              <a:t>, </a:t>
            </a:r>
            <a:r>
              <a:rPr lang="en-GB" altLang="en-US" i="1" dirty="0" err="1" smtClean="0"/>
              <a:t>có</a:t>
            </a:r>
            <a:r>
              <a:rPr lang="en-GB" altLang="en-US" i="1" dirty="0" smtClean="0"/>
              <a:t> </a:t>
            </a:r>
            <a:r>
              <a:rPr lang="en-GB" altLang="en-US" i="1" dirty="0" err="1" smtClean="0"/>
              <a:t>thể</a:t>
            </a:r>
            <a:r>
              <a:rPr lang="en-GB" altLang="en-US" i="1" dirty="0" smtClean="0"/>
              <a:t> </a:t>
            </a:r>
            <a:r>
              <a:rPr lang="en-GB" altLang="en-US" i="1" dirty="0" err="1" smtClean="0"/>
              <a:t>bao</a:t>
            </a:r>
            <a:r>
              <a:rPr lang="en-GB" altLang="en-US" i="1" dirty="0" smtClean="0"/>
              <a:t> </a:t>
            </a:r>
            <a:r>
              <a:rPr lang="en-GB" altLang="en-US" i="1" dirty="0" err="1" smtClean="0"/>
              <a:t>gồm</a:t>
            </a:r>
            <a:r>
              <a:rPr lang="en-GB" altLang="en-US" i="1" dirty="0" smtClean="0"/>
              <a:t> </a:t>
            </a:r>
            <a:r>
              <a:rPr lang="en-GB" altLang="en-US" i="1" dirty="0" err="1" smtClean="0"/>
              <a:t>việc</a:t>
            </a:r>
            <a:r>
              <a:rPr lang="en-GB" altLang="en-US" i="1" dirty="0" smtClean="0"/>
              <a:t> </a:t>
            </a:r>
            <a:r>
              <a:rPr lang="en-GB" altLang="en-US" i="1" dirty="0" err="1" smtClean="0"/>
              <a:t>đánh</a:t>
            </a:r>
            <a:r>
              <a:rPr lang="en-GB" altLang="en-US" i="1" dirty="0" smtClean="0"/>
              <a:t> </a:t>
            </a:r>
            <a:r>
              <a:rPr lang="en-GB" altLang="en-US" i="1" dirty="0" err="1" smtClean="0"/>
              <a:t>giá</a:t>
            </a:r>
            <a:r>
              <a:rPr lang="en-GB" altLang="en-US" i="1" dirty="0" smtClean="0"/>
              <a:t> </a:t>
            </a:r>
            <a:r>
              <a:rPr lang="en-GB" altLang="en-US" i="1" dirty="0" err="1" smtClean="0"/>
              <a:t>cấp</a:t>
            </a:r>
            <a:r>
              <a:rPr lang="en-GB" altLang="en-US" i="1" dirty="0" smtClean="0"/>
              <a:t> </a:t>
            </a:r>
            <a:r>
              <a:rPr lang="en-GB" altLang="en-US" i="1" dirty="0" err="1" smtClean="0"/>
              <a:t>chứng</a:t>
            </a:r>
            <a:r>
              <a:rPr lang="en-GB" altLang="en-US" i="1" dirty="0" smtClean="0"/>
              <a:t> </a:t>
            </a:r>
            <a:r>
              <a:rPr lang="en-GB" altLang="en-US" i="1" dirty="0" err="1" smtClean="0"/>
              <a:t>nhận</a:t>
            </a:r>
            <a:r>
              <a:rPr lang="en-GB" altLang="en-US" i="1" dirty="0" smtClean="0"/>
              <a:t> </a:t>
            </a:r>
            <a:r>
              <a:rPr lang="en-GB" altLang="en-US" i="1" dirty="0" err="1" smtClean="0"/>
              <a:t>hoặc</a:t>
            </a:r>
            <a:r>
              <a:rPr lang="en-GB" altLang="en-US" i="1" dirty="0" smtClean="0"/>
              <a:t> </a:t>
            </a:r>
            <a:r>
              <a:rPr lang="en-GB" altLang="en-US" i="1" dirty="0" err="1" smtClean="0"/>
              <a:t>chương</a:t>
            </a:r>
            <a:r>
              <a:rPr lang="en-GB" altLang="en-US" i="1" dirty="0" smtClean="0"/>
              <a:t> </a:t>
            </a:r>
            <a:r>
              <a:rPr lang="en-GB" altLang="en-US" i="1" dirty="0" err="1" smtClean="0"/>
              <a:t>trình</a:t>
            </a:r>
            <a:r>
              <a:rPr lang="en-GB" altLang="en-US" i="1" dirty="0" smtClean="0"/>
              <a:t> </a:t>
            </a:r>
            <a:r>
              <a:rPr lang="en-GB" altLang="en-US" i="1" dirty="0" err="1" smtClean="0"/>
              <a:t>xác</a:t>
            </a:r>
            <a:r>
              <a:rPr lang="en-GB" altLang="en-US" i="1" dirty="0" smtClean="0"/>
              <a:t> minh </a:t>
            </a:r>
            <a:r>
              <a:rPr lang="en-GB" altLang="en-US" i="1" dirty="0" err="1" smtClean="0"/>
              <a:t>của</a:t>
            </a:r>
            <a:r>
              <a:rPr lang="en-GB" altLang="en-US" i="1" dirty="0" smtClean="0"/>
              <a:t> </a:t>
            </a:r>
            <a:r>
              <a:rPr lang="en-GB" altLang="en-US" i="1" dirty="0" err="1" smtClean="0"/>
              <a:t>bên-thứ-ba</a:t>
            </a:r>
            <a:r>
              <a:rPr lang="en-GB" altLang="en-US" i="1" dirty="0" smtClean="0"/>
              <a:t> </a:t>
            </a:r>
            <a:r>
              <a:rPr lang="en-GB" altLang="en-US" i="1" dirty="0" err="1" smtClean="0"/>
              <a:t>mà</a:t>
            </a:r>
            <a:r>
              <a:rPr lang="en-GB" altLang="en-US" i="1" dirty="0" smtClean="0"/>
              <a:t> </a:t>
            </a:r>
            <a:r>
              <a:rPr lang="en-GB" altLang="en-US" i="1" dirty="0" err="1" smtClean="0"/>
              <a:t>có</a:t>
            </a:r>
            <a:r>
              <a:rPr lang="en-GB" altLang="en-US" i="1" dirty="0" smtClean="0"/>
              <a:t> </a:t>
            </a:r>
            <a:r>
              <a:rPr lang="en-GB" altLang="en-US" i="1" dirty="0" err="1" smtClean="0"/>
              <a:t>nội</a:t>
            </a:r>
            <a:r>
              <a:rPr lang="en-GB" altLang="en-US" i="1" dirty="0" smtClean="0"/>
              <a:t> dung </a:t>
            </a:r>
            <a:r>
              <a:rPr lang="en-GB" altLang="en-US" i="1" dirty="0" err="1" smtClean="0"/>
              <a:t>tuân</a:t>
            </a:r>
            <a:r>
              <a:rPr lang="en-GB" altLang="en-US" i="1" dirty="0" smtClean="0"/>
              <a:t> </a:t>
            </a:r>
            <a:r>
              <a:rPr lang="en-GB" altLang="en-US" i="1" dirty="0" err="1" smtClean="0"/>
              <a:t>thủ</a:t>
            </a:r>
            <a:r>
              <a:rPr lang="en-GB" altLang="en-US" i="1" dirty="0" smtClean="0"/>
              <a:t> </a:t>
            </a:r>
            <a:r>
              <a:rPr lang="en-GB" altLang="en-US" i="1" dirty="0" err="1" smtClean="0"/>
              <a:t>luật</a:t>
            </a:r>
            <a:r>
              <a:rPr lang="en-GB" altLang="en-US" i="1" dirty="0" smtClean="0"/>
              <a:t> </a:t>
            </a:r>
            <a:r>
              <a:rPr lang="en-GB" altLang="en-US" i="1" dirty="0" err="1" smtClean="0"/>
              <a:t>áp</a:t>
            </a:r>
            <a:r>
              <a:rPr lang="en-GB" altLang="en-US" i="1" dirty="0" smtClean="0"/>
              <a:t> </a:t>
            </a:r>
            <a:r>
              <a:rPr lang="en-GB" altLang="en-US" i="1" dirty="0" err="1" smtClean="0"/>
              <a:t>dụng</a:t>
            </a:r>
            <a:r>
              <a:rPr lang="en-GB" altLang="en-US" dirty="0" smtClean="0"/>
              <a:t>’</a:t>
            </a:r>
          </a:p>
          <a:p>
            <a:pPr eaLnBrk="1" hangingPunct="1"/>
            <a:r>
              <a:rPr lang="en-GB" altLang="en-US" dirty="0" err="1" smtClean="0"/>
              <a:t>Chỉ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có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gỗ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và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sản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phẩm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gỗ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được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cấp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phép</a:t>
            </a:r>
            <a:r>
              <a:rPr lang="en-GB" altLang="en-US" dirty="0" smtClean="0"/>
              <a:t> FLEGT </a:t>
            </a:r>
            <a:r>
              <a:rPr lang="en-GB" altLang="en-US" dirty="0" err="1" smtClean="0"/>
              <a:t>hoặc</a:t>
            </a:r>
            <a:r>
              <a:rPr lang="en-GB" altLang="en-US" dirty="0" smtClean="0"/>
              <a:t> CITES </a:t>
            </a:r>
            <a:r>
              <a:rPr lang="en-GB" altLang="en-US" dirty="0" err="1" smtClean="0"/>
              <a:t>mặc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nhiên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tuân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thủ</a:t>
            </a:r>
            <a:r>
              <a:rPr lang="en-GB" altLang="en-US" dirty="0" smtClean="0"/>
              <a:t> Quy </a:t>
            </a:r>
            <a:r>
              <a:rPr lang="en-GB" altLang="en-US" dirty="0" err="1" smtClean="0"/>
              <a:t>định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về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gỗ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của</a:t>
            </a:r>
            <a:r>
              <a:rPr lang="en-GB" altLang="en-US" dirty="0" smtClean="0"/>
              <a:t> EU</a:t>
            </a:r>
            <a:endParaRPr lang="en-US" altLang="en-US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CE05BE-1510-4BF9-B87A-E3BAF5EBDA19}" type="slidenum">
              <a:rPr lang="zh-TW" altLang="en-US" smtClean="0"/>
              <a:pPr/>
              <a:t>13</a:t>
            </a:fld>
            <a:endParaRPr lang="zh-TW" alt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81000" y="1066800"/>
            <a:ext cx="7848600" cy="457200"/>
          </a:xfrm>
        </p:spPr>
        <p:txBody>
          <a:bodyPr/>
          <a:lstStyle/>
          <a:p>
            <a:r>
              <a:rPr lang="en-GB" dirty="0" err="1" smtClean="0"/>
              <a:t>Tuân</a:t>
            </a:r>
            <a:r>
              <a:rPr lang="en-GB" dirty="0" smtClean="0"/>
              <a:t> </a:t>
            </a:r>
            <a:r>
              <a:rPr lang="en-GB" dirty="0" err="1" smtClean="0"/>
              <a:t>thủ</a:t>
            </a:r>
            <a:r>
              <a:rPr lang="en-GB" dirty="0" smtClean="0"/>
              <a:t> Quy </a:t>
            </a:r>
            <a:r>
              <a:rPr lang="en-GB" dirty="0" err="1" smtClean="0"/>
              <a:t>định</a:t>
            </a:r>
            <a:r>
              <a:rPr lang="en-GB" dirty="0" smtClean="0"/>
              <a:t> </a:t>
            </a:r>
            <a:r>
              <a:rPr lang="en-GB" dirty="0" err="1" smtClean="0"/>
              <a:t>về</a:t>
            </a:r>
            <a:r>
              <a:rPr lang="en-GB" dirty="0" smtClean="0"/>
              <a:t> </a:t>
            </a:r>
            <a:r>
              <a:rPr lang="en-GB" dirty="0" err="1" smtClean="0"/>
              <a:t>gỗ</a:t>
            </a:r>
            <a:r>
              <a:rPr lang="en-GB" dirty="0" smtClean="0"/>
              <a:t> </a:t>
            </a:r>
            <a:r>
              <a:rPr lang="en-GB" dirty="0" err="1" smtClean="0"/>
              <a:t>của</a:t>
            </a:r>
            <a:r>
              <a:rPr lang="en-GB" dirty="0" smtClean="0"/>
              <a:t> EU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9021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76400"/>
            <a:ext cx="8229600" cy="4449765"/>
          </a:xfrm>
        </p:spPr>
        <p:txBody>
          <a:bodyPr rtlCol="0">
            <a:normAutofit/>
          </a:bodyPr>
          <a:lstStyle/>
          <a:p>
            <a:pPr marL="381000" indent="-381000" algn="just" eaLnBrk="1" fontAlgn="auto" hangingPunct="1">
              <a:spcAft>
                <a:spcPts val="0"/>
              </a:spcAft>
              <a:buFontTx/>
              <a:buAutoNum type="arabicPeriod"/>
              <a:defRPr/>
            </a:pPr>
            <a:r>
              <a:rPr lang="en-GB" dirty="0" err="1" smtClean="0"/>
              <a:t>Hỗ</a:t>
            </a:r>
            <a:r>
              <a:rPr lang="en-GB" dirty="0" smtClean="0"/>
              <a:t> </a:t>
            </a:r>
            <a:r>
              <a:rPr lang="en-GB" dirty="0" err="1" smtClean="0"/>
              <a:t>trợ</a:t>
            </a:r>
            <a:r>
              <a:rPr lang="en-GB" dirty="0" smtClean="0"/>
              <a:t> </a:t>
            </a:r>
            <a:r>
              <a:rPr lang="en-GB" dirty="0" err="1" smtClean="0"/>
              <a:t>các</a:t>
            </a:r>
            <a:r>
              <a:rPr lang="en-GB" dirty="0" smtClean="0"/>
              <a:t> </a:t>
            </a:r>
            <a:r>
              <a:rPr lang="en-GB" dirty="0" err="1" smtClean="0"/>
              <a:t>nước</a:t>
            </a:r>
            <a:r>
              <a:rPr lang="en-GB" dirty="0" smtClean="0"/>
              <a:t> </a:t>
            </a:r>
            <a:r>
              <a:rPr lang="en-GB" dirty="0" err="1" smtClean="0"/>
              <a:t>sản</a:t>
            </a:r>
            <a:r>
              <a:rPr lang="en-GB" dirty="0" smtClean="0"/>
              <a:t> </a:t>
            </a:r>
            <a:r>
              <a:rPr lang="en-GB" dirty="0" err="1" smtClean="0"/>
              <a:t>xuất</a:t>
            </a:r>
            <a:r>
              <a:rPr lang="en-GB" dirty="0" smtClean="0"/>
              <a:t> </a:t>
            </a:r>
            <a:r>
              <a:rPr lang="en-GB" dirty="0" err="1" smtClean="0"/>
              <a:t>gỗ</a:t>
            </a:r>
            <a:endParaRPr lang="en-GB" dirty="0" smtClean="0"/>
          </a:p>
          <a:p>
            <a:pPr marL="381000" indent="-381000" algn="just" eaLnBrk="1" fontAlgn="auto" hangingPunct="1">
              <a:spcAft>
                <a:spcPts val="0"/>
              </a:spcAft>
              <a:buFontTx/>
              <a:buAutoNum type="arabicPeriod"/>
              <a:defRPr/>
            </a:pPr>
            <a:r>
              <a:rPr lang="en-GB" dirty="0" err="1" smtClean="0"/>
              <a:t>Hỗ</a:t>
            </a:r>
            <a:r>
              <a:rPr lang="en-GB" dirty="0" smtClean="0"/>
              <a:t> </a:t>
            </a:r>
            <a:r>
              <a:rPr lang="en-GB" dirty="0" err="1" smtClean="0"/>
              <a:t>trợ</a:t>
            </a:r>
            <a:r>
              <a:rPr lang="en-GB" dirty="0" smtClean="0"/>
              <a:t> </a:t>
            </a:r>
            <a:r>
              <a:rPr lang="en-GB" dirty="0" err="1" smtClean="0"/>
              <a:t>sáng</a:t>
            </a:r>
            <a:r>
              <a:rPr lang="en-GB" dirty="0" smtClean="0"/>
              <a:t> </a:t>
            </a:r>
            <a:r>
              <a:rPr lang="en-GB" dirty="0" err="1" smtClean="0"/>
              <a:t>kiến</a:t>
            </a:r>
            <a:r>
              <a:rPr lang="en-GB" dirty="0" smtClean="0"/>
              <a:t> </a:t>
            </a:r>
            <a:r>
              <a:rPr lang="en-GB" dirty="0" err="1" smtClean="0"/>
              <a:t>Khu</a:t>
            </a:r>
            <a:r>
              <a:rPr lang="en-GB" dirty="0" smtClean="0"/>
              <a:t> </a:t>
            </a:r>
            <a:r>
              <a:rPr lang="en-GB" dirty="0" err="1" smtClean="0"/>
              <a:t>vực</a:t>
            </a:r>
            <a:r>
              <a:rPr lang="en-GB" dirty="0" smtClean="0"/>
              <a:t> </a:t>
            </a:r>
            <a:r>
              <a:rPr lang="en-GB" dirty="0" err="1" smtClean="0"/>
              <a:t>tư</a:t>
            </a:r>
            <a:r>
              <a:rPr lang="en-GB" dirty="0" smtClean="0"/>
              <a:t> </a:t>
            </a:r>
            <a:r>
              <a:rPr lang="en-GB" dirty="0" err="1" smtClean="0"/>
              <a:t>nhân</a:t>
            </a:r>
            <a:endParaRPr lang="en-GB" dirty="0" smtClean="0"/>
          </a:p>
          <a:p>
            <a:pPr marL="381000" indent="-381000" algn="just" eaLnBrk="1" fontAlgn="auto" hangingPunct="1">
              <a:spcAft>
                <a:spcPts val="0"/>
              </a:spcAft>
              <a:buFontTx/>
              <a:buAutoNum type="arabicPeriod"/>
              <a:defRPr/>
            </a:pPr>
            <a:r>
              <a:rPr lang="en-GB" dirty="0" err="1" smtClean="0"/>
              <a:t>Bảo</a:t>
            </a:r>
            <a:r>
              <a:rPr lang="en-GB" dirty="0" smtClean="0"/>
              <a:t> </a:t>
            </a:r>
            <a:r>
              <a:rPr lang="en-GB" dirty="0" err="1" smtClean="0"/>
              <a:t>vệ</a:t>
            </a:r>
            <a:r>
              <a:rPr lang="en-GB" dirty="0" smtClean="0"/>
              <a:t> </a:t>
            </a:r>
            <a:r>
              <a:rPr lang="en-GB" dirty="0" err="1" smtClean="0"/>
              <a:t>các</a:t>
            </a:r>
            <a:r>
              <a:rPr lang="en-GB" dirty="0" smtClean="0"/>
              <a:t> </a:t>
            </a:r>
            <a:r>
              <a:rPr lang="en-GB" dirty="0" err="1" smtClean="0"/>
              <a:t>nguồn</a:t>
            </a:r>
            <a:r>
              <a:rPr lang="en-GB" dirty="0" smtClean="0"/>
              <a:t> </a:t>
            </a:r>
            <a:r>
              <a:rPr lang="en-GB" dirty="0" err="1" smtClean="0"/>
              <a:t>tài</a:t>
            </a:r>
            <a:r>
              <a:rPr lang="en-GB" dirty="0" smtClean="0"/>
              <a:t> </a:t>
            </a:r>
            <a:r>
              <a:rPr lang="en-GB" dirty="0" err="1" smtClean="0"/>
              <a:t>trợ</a:t>
            </a:r>
            <a:r>
              <a:rPr lang="en-GB" dirty="0" smtClean="0"/>
              <a:t> </a:t>
            </a:r>
            <a:r>
              <a:rPr lang="en-GB" dirty="0" err="1" smtClean="0"/>
              <a:t>và</a:t>
            </a:r>
            <a:r>
              <a:rPr lang="en-GB" dirty="0" smtClean="0"/>
              <a:t> </a:t>
            </a:r>
            <a:r>
              <a:rPr lang="en-GB" dirty="0" err="1" smtClean="0"/>
              <a:t>đầu</a:t>
            </a:r>
            <a:r>
              <a:rPr lang="en-GB" dirty="0" smtClean="0"/>
              <a:t> </a:t>
            </a:r>
            <a:r>
              <a:rPr lang="en-GB" dirty="0" err="1" smtClean="0"/>
              <a:t>tư</a:t>
            </a:r>
            <a:endParaRPr lang="en-GB" dirty="0" smtClean="0"/>
          </a:p>
          <a:p>
            <a:pPr marL="381000" indent="-381000" eaLnBrk="1" fontAlgn="auto" hangingPunct="1">
              <a:spcAft>
                <a:spcPts val="0"/>
              </a:spcAft>
              <a:buFontTx/>
              <a:buAutoNum type="arabicPeriod"/>
              <a:defRPr/>
            </a:pPr>
            <a:r>
              <a:rPr lang="en-GB" dirty="0" err="1" smtClean="0"/>
              <a:t>Giải</a:t>
            </a:r>
            <a:r>
              <a:rPr lang="en-GB" dirty="0" smtClean="0"/>
              <a:t> </a:t>
            </a:r>
            <a:r>
              <a:rPr lang="en-GB" dirty="0" err="1" smtClean="0"/>
              <a:t>quyết</a:t>
            </a:r>
            <a:r>
              <a:rPr lang="en-GB" dirty="0" smtClean="0"/>
              <a:t> </a:t>
            </a:r>
            <a:r>
              <a:rPr lang="en-GB" dirty="0" err="1" smtClean="0"/>
              <a:t>những</a:t>
            </a:r>
            <a:r>
              <a:rPr lang="en-GB" dirty="0" smtClean="0"/>
              <a:t> </a:t>
            </a:r>
            <a:r>
              <a:rPr lang="en-GB" dirty="0" err="1" smtClean="0"/>
              <a:t>vấn</a:t>
            </a:r>
            <a:r>
              <a:rPr lang="en-GB" dirty="0" smtClean="0"/>
              <a:t> </a:t>
            </a:r>
            <a:r>
              <a:rPr lang="en-GB" dirty="0" err="1" smtClean="0"/>
              <a:t>đề</a:t>
            </a:r>
            <a:r>
              <a:rPr lang="en-GB" dirty="0" smtClean="0"/>
              <a:t> </a:t>
            </a:r>
            <a:r>
              <a:rPr lang="en-GB" dirty="0" err="1" smtClean="0"/>
              <a:t>về</a:t>
            </a:r>
            <a:r>
              <a:rPr lang="en-GB" dirty="0" smtClean="0"/>
              <a:t> </a:t>
            </a:r>
            <a:r>
              <a:rPr lang="en-GB" dirty="0" err="1" smtClean="0"/>
              <a:t>gỗ</a:t>
            </a:r>
            <a:r>
              <a:rPr lang="en-GB" dirty="0" smtClean="0"/>
              <a:t> </a:t>
            </a:r>
            <a:r>
              <a:rPr lang="en-GB" dirty="0" err="1" smtClean="0"/>
              <a:t>khai</a:t>
            </a:r>
            <a:r>
              <a:rPr lang="en-GB" dirty="0" smtClean="0"/>
              <a:t> </a:t>
            </a:r>
            <a:r>
              <a:rPr lang="en-GB" dirty="0" err="1" smtClean="0"/>
              <a:t>thác</a:t>
            </a:r>
            <a:r>
              <a:rPr lang="en-GB" dirty="0" smtClean="0"/>
              <a:t> </a:t>
            </a:r>
            <a:r>
              <a:rPr lang="en-GB" dirty="0" err="1" smtClean="0"/>
              <a:t>để</a:t>
            </a:r>
            <a:r>
              <a:rPr lang="en-GB" dirty="0" smtClean="0"/>
              <a:t> </a:t>
            </a:r>
            <a:r>
              <a:rPr lang="en-GB" dirty="0" err="1" smtClean="0"/>
              <a:t>phục</a:t>
            </a:r>
            <a:r>
              <a:rPr lang="en-GB" dirty="0" smtClean="0"/>
              <a:t> </a:t>
            </a:r>
            <a:r>
              <a:rPr lang="en-GB" dirty="0" err="1" smtClean="0"/>
              <a:t>vụ</a:t>
            </a:r>
            <a:r>
              <a:rPr lang="en-GB" dirty="0" smtClean="0"/>
              <a:t> </a:t>
            </a:r>
            <a:r>
              <a:rPr lang="en-GB" dirty="0" err="1" smtClean="0"/>
              <a:t>xung</a:t>
            </a:r>
            <a:r>
              <a:rPr lang="en-GB" dirty="0" smtClean="0"/>
              <a:t> </a:t>
            </a:r>
            <a:r>
              <a:rPr lang="en-GB" dirty="0" err="1" smtClean="0"/>
              <a:t>đột</a:t>
            </a:r>
            <a:r>
              <a:rPr lang="en-GB" dirty="0" smtClean="0"/>
              <a:t> </a:t>
            </a:r>
            <a:r>
              <a:rPr lang="en-GB" dirty="0" err="1" smtClean="0"/>
              <a:t>vũ</a:t>
            </a:r>
            <a:r>
              <a:rPr lang="en-GB" dirty="0" smtClean="0"/>
              <a:t> </a:t>
            </a:r>
            <a:r>
              <a:rPr lang="en-GB" dirty="0" err="1" smtClean="0"/>
              <a:t>trang</a:t>
            </a:r>
            <a:r>
              <a:rPr lang="en-GB" dirty="0" smtClean="0"/>
              <a:t> (conflict timber)</a:t>
            </a:r>
            <a:r>
              <a:rPr lang="en-US" dirty="0" smtClean="0"/>
              <a:t> </a:t>
            </a:r>
          </a:p>
          <a:p>
            <a:pPr marL="381000" indent="-381000" eaLnBrk="1" fontAlgn="auto" hangingPunct="1">
              <a:spcAft>
                <a:spcPts val="0"/>
              </a:spcAft>
              <a:buFontTx/>
              <a:buAutoNum type="arabicPeriod"/>
              <a:defRPr/>
            </a:pPr>
            <a:r>
              <a:rPr lang="en-GB" dirty="0" err="1" smtClean="0"/>
              <a:t>Các</a:t>
            </a:r>
            <a:r>
              <a:rPr lang="en-GB" dirty="0" smtClean="0"/>
              <a:t> </a:t>
            </a:r>
            <a:r>
              <a:rPr lang="en-GB" dirty="0" err="1" smtClean="0"/>
              <a:t>hoạt</a:t>
            </a:r>
            <a:r>
              <a:rPr lang="en-GB" dirty="0" smtClean="0"/>
              <a:t> </a:t>
            </a:r>
            <a:r>
              <a:rPr lang="en-GB" dirty="0" err="1" smtClean="0"/>
              <a:t>động</a:t>
            </a:r>
            <a:r>
              <a:rPr lang="en-GB" dirty="0" smtClean="0"/>
              <a:t> </a:t>
            </a:r>
            <a:r>
              <a:rPr lang="en-GB" dirty="0" err="1" smtClean="0"/>
              <a:t>thúc</a:t>
            </a:r>
            <a:r>
              <a:rPr lang="en-GB" dirty="0" smtClean="0"/>
              <a:t> </a:t>
            </a:r>
            <a:r>
              <a:rPr lang="en-GB" dirty="0" err="1" smtClean="0"/>
              <a:t>đẩy</a:t>
            </a:r>
            <a:r>
              <a:rPr lang="en-GB" dirty="0" smtClean="0"/>
              <a:t> </a:t>
            </a:r>
            <a:r>
              <a:rPr lang="en-GB" dirty="0" err="1" smtClean="0"/>
              <a:t>thương</a:t>
            </a:r>
            <a:r>
              <a:rPr lang="en-GB" dirty="0" smtClean="0"/>
              <a:t> </a:t>
            </a:r>
            <a:r>
              <a:rPr lang="en-GB" dirty="0" err="1" smtClean="0"/>
              <a:t>mại</a:t>
            </a:r>
            <a:r>
              <a:rPr lang="en-GB" dirty="0" smtClean="0"/>
              <a:t> </a:t>
            </a:r>
            <a:r>
              <a:rPr lang="en-GB" dirty="0" err="1" smtClean="0"/>
              <a:t>gỗ</a:t>
            </a:r>
            <a:r>
              <a:rPr lang="en-GB" dirty="0" smtClean="0"/>
              <a:t> </a:t>
            </a:r>
            <a:r>
              <a:rPr lang="en-GB" dirty="0" err="1" smtClean="0"/>
              <a:t>hợp</a:t>
            </a:r>
            <a:r>
              <a:rPr lang="en-GB" dirty="0" smtClean="0"/>
              <a:t> </a:t>
            </a:r>
            <a:r>
              <a:rPr lang="en-GB" dirty="0" err="1" smtClean="0"/>
              <a:t>pháp</a:t>
            </a:r>
            <a:endParaRPr lang="en-GB" dirty="0" smtClean="0"/>
          </a:p>
          <a:p>
            <a:pPr marL="781050" lvl="1" indent="-381000" eaLnBrk="1" fontAlgn="auto" hangingPunct="1">
              <a:spcAft>
                <a:spcPts val="0"/>
              </a:spcAft>
              <a:buFont typeface="Arial" panose="020B0604020202020204" pitchFamily="34" charset="0"/>
              <a:buChar char="–"/>
              <a:defRPr/>
            </a:pPr>
            <a:r>
              <a:rPr lang="en-GB" sz="2400" dirty="0" err="1" smtClean="0"/>
              <a:t>Thỏa</a:t>
            </a:r>
            <a:r>
              <a:rPr lang="en-GB" sz="2400" dirty="0" smtClean="0"/>
              <a:t> thuận </a:t>
            </a:r>
            <a:r>
              <a:rPr lang="en-GB" sz="2400" dirty="0" err="1" smtClean="0"/>
              <a:t>đổi</a:t>
            </a:r>
            <a:r>
              <a:rPr lang="en-GB" sz="2400" dirty="0" smtClean="0"/>
              <a:t> </a:t>
            </a:r>
            <a:r>
              <a:rPr lang="en-GB" sz="2400" dirty="0" err="1" smtClean="0"/>
              <a:t>tác</a:t>
            </a:r>
            <a:r>
              <a:rPr lang="en-GB" sz="2400" dirty="0" smtClean="0"/>
              <a:t> </a:t>
            </a:r>
            <a:r>
              <a:rPr lang="en-GB" sz="2400" dirty="0" err="1" smtClean="0"/>
              <a:t>tự</a:t>
            </a:r>
            <a:r>
              <a:rPr lang="en-GB" sz="2400" dirty="0" smtClean="0"/>
              <a:t> </a:t>
            </a:r>
            <a:r>
              <a:rPr lang="en-GB" sz="2400" dirty="0" err="1" smtClean="0"/>
              <a:t>nguyện</a:t>
            </a:r>
            <a:r>
              <a:rPr lang="en-GB" sz="2400" dirty="0" smtClean="0"/>
              <a:t> (VPA)</a:t>
            </a:r>
          </a:p>
          <a:p>
            <a:pPr marL="381000" indent="-381000" algn="just" eaLnBrk="1" fontAlgn="auto" hangingPunct="1">
              <a:spcAft>
                <a:spcPts val="0"/>
              </a:spcAft>
              <a:buFontTx/>
              <a:buAutoNum type="arabicPeriod"/>
              <a:defRPr/>
            </a:pPr>
            <a:r>
              <a:rPr lang="en-GB" dirty="0" err="1" smtClean="0"/>
              <a:t>Những</a:t>
            </a:r>
            <a:r>
              <a:rPr lang="en-GB" dirty="0" smtClean="0"/>
              <a:t> </a:t>
            </a:r>
            <a:r>
              <a:rPr lang="en-GB" dirty="0" err="1" smtClean="0"/>
              <a:t>công</a:t>
            </a:r>
            <a:r>
              <a:rPr lang="en-GB" dirty="0" smtClean="0"/>
              <a:t> </a:t>
            </a:r>
            <a:r>
              <a:rPr lang="en-GB" dirty="0" err="1" smtClean="0"/>
              <a:t>cụ</a:t>
            </a:r>
            <a:r>
              <a:rPr lang="en-GB" dirty="0" smtClean="0"/>
              <a:t> </a:t>
            </a:r>
            <a:r>
              <a:rPr lang="en-GB" dirty="0" err="1" smtClean="0"/>
              <a:t>pháp</a:t>
            </a:r>
            <a:r>
              <a:rPr lang="en-GB" dirty="0" smtClean="0"/>
              <a:t> </a:t>
            </a:r>
            <a:r>
              <a:rPr lang="en-GB" dirty="0" err="1" smtClean="0"/>
              <a:t>lý</a:t>
            </a:r>
            <a:r>
              <a:rPr lang="en-GB" dirty="0" smtClean="0"/>
              <a:t> </a:t>
            </a:r>
            <a:r>
              <a:rPr lang="en-GB" dirty="0" err="1" smtClean="0"/>
              <a:t>hỗ</a:t>
            </a:r>
            <a:r>
              <a:rPr lang="en-GB" dirty="0" smtClean="0"/>
              <a:t> </a:t>
            </a:r>
            <a:r>
              <a:rPr lang="en-GB" dirty="0" err="1" smtClean="0"/>
              <a:t>trợ</a:t>
            </a:r>
            <a:endParaRPr lang="en-GB" dirty="0" smtClean="0"/>
          </a:p>
          <a:p>
            <a:pPr marL="781050" lvl="1" indent="-381000" eaLnBrk="1" fontAlgn="auto" hangingPunct="1">
              <a:spcAft>
                <a:spcPts val="0"/>
              </a:spcAft>
              <a:buFont typeface="Arial" panose="020B0604020202020204" pitchFamily="34" charset="0"/>
              <a:buChar char="–"/>
              <a:defRPr/>
            </a:pPr>
            <a:r>
              <a:rPr lang="en-GB" sz="2400" dirty="0" smtClean="0"/>
              <a:t>Quy </a:t>
            </a:r>
            <a:r>
              <a:rPr lang="en-GB" sz="2400" dirty="0" err="1" smtClean="0"/>
              <a:t>định</a:t>
            </a:r>
            <a:r>
              <a:rPr lang="en-GB" sz="2400" dirty="0" smtClean="0"/>
              <a:t> </a:t>
            </a:r>
            <a:r>
              <a:rPr lang="en-GB" sz="2400" dirty="0" err="1" smtClean="0"/>
              <a:t>về</a:t>
            </a:r>
            <a:r>
              <a:rPr lang="en-GB" sz="2400" dirty="0" smtClean="0"/>
              <a:t> </a:t>
            </a:r>
            <a:r>
              <a:rPr lang="en-GB" sz="2400" dirty="0" err="1" smtClean="0"/>
              <a:t>gỗ</a:t>
            </a:r>
            <a:r>
              <a:rPr lang="en-GB" sz="2400" dirty="0" smtClean="0"/>
              <a:t> </a:t>
            </a:r>
            <a:r>
              <a:rPr lang="en-GB" sz="2400" dirty="0" err="1" smtClean="0"/>
              <a:t>của</a:t>
            </a:r>
            <a:r>
              <a:rPr lang="en-GB" sz="2400" dirty="0" smtClean="0"/>
              <a:t> EU (EUTR)</a:t>
            </a:r>
          </a:p>
          <a:p>
            <a:pPr marL="381000" indent="-381000" algn="just" eaLnBrk="1" fontAlgn="auto" hangingPunct="1">
              <a:spcAft>
                <a:spcPts val="0"/>
              </a:spcAft>
              <a:buFontTx/>
              <a:buAutoNum type="arabicPeriod"/>
              <a:defRPr/>
            </a:pPr>
            <a:r>
              <a:rPr lang="en-GB" dirty="0" err="1" smtClean="0"/>
              <a:t>Các</a:t>
            </a:r>
            <a:r>
              <a:rPr lang="en-GB" dirty="0" smtClean="0"/>
              <a:t> </a:t>
            </a:r>
            <a:r>
              <a:rPr lang="en-GB" dirty="0" err="1" smtClean="0"/>
              <a:t>chính</a:t>
            </a:r>
            <a:r>
              <a:rPr lang="en-GB" dirty="0" smtClean="0"/>
              <a:t> </a:t>
            </a:r>
            <a:r>
              <a:rPr lang="en-GB" dirty="0" err="1" smtClean="0"/>
              <a:t>sách</a:t>
            </a:r>
            <a:r>
              <a:rPr lang="en-GB" dirty="0" smtClean="0"/>
              <a:t> </a:t>
            </a:r>
            <a:r>
              <a:rPr lang="en-GB" dirty="0" err="1" smtClean="0"/>
              <a:t>mua</a:t>
            </a:r>
            <a:r>
              <a:rPr lang="en-GB" dirty="0" smtClean="0"/>
              <a:t> </a:t>
            </a:r>
            <a:r>
              <a:rPr lang="en-GB" dirty="0" err="1" smtClean="0"/>
              <a:t>sắm</a:t>
            </a:r>
            <a:r>
              <a:rPr lang="en-GB" dirty="0" smtClean="0"/>
              <a:t> </a:t>
            </a:r>
            <a:r>
              <a:rPr lang="en-GB" dirty="0" err="1" smtClean="0"/>
              <a:t>công</a:t>
            </a:r>
            <a:r>
              <a:rPr lang="vi-VN" dirty="0" smtClean="0"/>
              <a:t>.</a:t>
            </a:r>
            <a:endParaRPr lang="en-GB" dirty="0" smtClean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81000" y="1066800"/>
            <a:ext cx="7848600" cy="457200"/>
          </a:xfrm>
        </p:spPr>
        <p:txBody>
          <a:bodyPr/>
          <a:lstStyle/>
          <a:p>
            <a:r>
              <a:rPr lang="en-GB" dirty="0" err="1" smtClean="0"/>
              <a:t>Các</a:t>
            </a:r>
            <a:r>
              <a:rPr lang="en-GB" dirty="0" smtClean="0"/>
              <a:t> </a:t>
            </a:r>
            <a:r>
              <a:rPr lang="en-GB" dirty="0" err="1" smtClean="0"/>
              <a:t>nội</a:t>
            </a:r>
            <a:r>
              <a:rPr lang="en-GB" dirty="0" smtClean="0"/>
              <a:t> dung </a:t>
            </a:r>
            <a:r>
              <a:rPr lang="en-GB" dirty="0" err="1" smtClean="0"/>
              <a:t>chính</a:t>
            </a:r>
            <a:r>
              <a:rPr lang="en-GB" dirty="0" smtClean="0"/>
              <a:t> </a:t>
            </a:r>
            <a:r>
              <a:rPr lang="en-GB" dirty="0" err="1" smtClean="0"/>
              <a:t>của</a:t>
            </a:r>
            <a:r>
              <a:rPr lang="en-GB" dirty="0" smtClean="0"/>
              <a:t> FLEGT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BA41915-C55A-4174-B64B-E3A6B63AAC6A}" type="slidenum">
              <a:rPr lang="en-US" smtClean="0"/>
              <a:pPr>
                <a:defRPr/>
              </a:pPr>
              <a:t>14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4" descr="EU map PPP on timber +GPP refs.gif"/>
          <p:cNvPicPr>
            <a:picLocks noChangeAspect="1"/>
          </p:cNvPicPr>
          <p:nvPr/>
        </p:nvPicPr>
        <p:blipFill>
          <a:blip r:embed="rId3" cstate="print"/>
          <a:srcRect t="2715" b="15854"/>
          <a:stretch>
            <a:fillRect/>
          </a:stretch>
        </p:blipFill>
        <p:spPr bwMode="auto">
          <a:xfrm>
            <a:off x="310940" y="1696329"/>
            <a:ext cx="6057583" cy="47013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6477000" y="1677197"/>
            <a:ext cx="2394346" cy="2893100"/>
          </a:xfrm>
          <a:prstGeom prst="rect">
            <a:avLst/>
          </a:prstGeom>
          <a:solidFill>
            <a:srgbClr val="FFFFFE"/>
          </a:solidFill>
          <a:ln cmpd="sng"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pPr lvl="1"/>
            <a:r>
              <a:rPr lang="en-GB" sz="1400" dirty="0" err="1" smtClean="0">
                <a:solidFill>
                  <a:srgbClr val="000000"/>
                </a:solidFill>
              </a:rPr>
              <a:t>Chính</a:t>
            </a:r>
            <a:r>
              <a:rPr lang="en-GB" sz="1400" dirty="0" smtClean="0">
                <a:solidFill>
                  <a:srgbClr val="000000"/>
                </a:solidFill>
              </a:rPr>
              <a:t> </a:t>
            </a:r>
            <a:r>
              <a:rPr lang="en-GB" sz="1400" dirty="0" err="1" smtClean="0">
                <a:solidFill>
                  <a:srgbClr val="000000"/>
                </a:solidFill>
              </a:rPr>
              <a:t>sách</a:t>
            </a:r>
            <a:r>
              <a:rPr lang="en-GB" sz="1400" dirty="0" smtClean="0">
                <a:solidFill>
                  <a:srgbClr val="000000"/>
                </a:solidFill>
              </a:rPr>
              <a:t> </a:t>
            </a:r>
            <a:r>
              <a:rPr lang="en-GB" sz="1400" dirty="0" err="1" smtClean="0">
                <a:solidFill>
                  <a:srgbClr val="000000"/>
                </a:solidFill>
              </a:rPr>
              <a:t>mua</a:t>
            </a:r>
            <a:r>
              <a:rPr lang="en-GB" sz="1400" dirty="0" smtClean="0">
                <a:solidFill>
                  <a:srgbClr val="000000"/>
                </a:solidFill>
              </a:rPr>
              <a:t> </a:t>
            </a:r>
            <a:r>
              <a:rPr lang="en-GB" sz="1400" dirty="0" err="1" smtClean="0">
                <a:solidFill>
                  <a:srgbClr val="000000"/>
                </a:solidFill>
              </a:rPr>
              <a:t>sắm</a:t>
            </a:r>
            <a:r>
              <a:rPr lang="en-GB" sz="1400" dirty="0" smtClean="0">
                <a:solidFill>
                  <a:srgbClr val="000000"/>
                </a:solidFill>
              </a:rPr>
              <a:t> </a:t>
            </a:r>
            <a:r>
              <a:rPr lang="en-GB" sz="1400" dirty="0" err="1" smtClean="0">
                <a:solidFill>
                  <a:srgbClr val="000000"/>
                </a:solidFill>
              </a:rPr>
              <a:t>công</a:t>
            </a:r>
            <a:r>
              <a:rPr lang="en-GB" sz="1400" dirty="0" smtClean="0">
                <a:solidFill>
                  <a:srgbClr val="000000"/>
                </a:solidFill>
              </a:rPr>
              <a:t> </a:t>
            </a:r>
            <a:r>
              <a:rPr lang="en-GB" sz="1400" dirty="0" err="1" smtClean="0">
                <a:solidFill>
                  <a:srgbClr val="000000"/>
                </a:solidFill>
              </a:rPr>
              <a:t>đối</a:t>
            </a:r>
            <a:r>
              <a:rPr lang="en-GB" sz="1400" dirty="0" smtClean="0">
                <a:solidFill>
                  <a:srgbClr val="000000"/>
                </a:solidFill>
              </a:rPr>
              <a:t> </a:t>
            </a:r>
            <a:r>
              <a:rPr lang="en-GB" sz="1400" dirty="0" err="1" smtClean="0">
                <a:solidFill>
                  <a:srgbClr val="000000"/>
                </a:solidFill>
              </a:rPr>
              <a:t>với</a:t>
            </a:r>
            <a:r>
              <a:rPr lang="en-GB" sz="1400" dirty="0" smtClean="0">
                <a:solidFill>
                  <a:srgbClr val="000000"/>
                </a:solidFill>
              </a:rPr>
              <a:t> </a:t>
            </a:r>
            <a:r>
              <a:rPr lang="en-GB" sz="1400" dirty="0" err="1" smtClean="0">
                <a:solidFill>
                  <a:srgbClr val="000000"/>
                </a:solidFill>
              </a:rPr>
              <a:t>gỗ</a:t>
            </a:r>
            <a:r>
              <a:rPr lang="en-GB" sz="1400" dirty="0" smtClean="0">
                <a:solidFill>
                  <a:srgbClr val="000000"/>
                </a:solidFill>
              </a:rPr>
              <a:t> </a:t>
            </a:r>
            <a:r>
              <a:rPr lang="en-GB" sz="1400" dirty="0" err="1" smtClean="0">
                <a:solidFill>
                  <a:srgbClr val="000000"/>
                </a:solidFill>
              </a:rPr>
              <a:t>và</a:t>
            </a:r>
            <a:r>
              <a:rPr lang="en-GB" sz="1400" dirty="0" smtClean="0">
                <a:solidFill>
                  <a:srgbClr val="000000"/>
                </a:solidFill>
              </a:rPr>
              <a:t> </a:t>
            </a:r>
            <a:r>
              <a:rPr lang="en-GB" sz="1400" dirty="0" err="1" smtClean="0">
                <a:solidFill>
                  <a:srgbClr val="000000"/>
                </a:solidFill>
              </a:rPr>
              <a:t>sản</a:t>
            </a:r>
            <a:r>
              <a:rPr lang="en-GB" sz="1400" dirty="0" smtClean="0">
                <a:solidFill>
                  <a:srgbClr val="000000"/>
                </a:solidFill>
              </a:rPr>
              <a:t> </a:t>
            </a:r>
            <a:r>
              <a:rPr lang="en-GB" sz="1400" dirty="0" err="1" smtClean="0">
                <a:solidFill>
                  <a:srgbClr val="000000"/>
                </a:solidFill>
              </a:rPr>
              <a:t>phẩm</a:t>
            </a:r>
            <a:r>
              <a:rPr lang="en-GB" sz="1400" dirty="0" smtClean="0">
                <a:solidFill>
                  <a:srgbClr val="000000"/>
                </a:solidFill>
              </a:rPr>
              <a:t> </a:t>
            </a:r>
            <a:r>
              <a:rPr lang="en-GB" sz="1400" dirty="0" err="1" smtClean="0">
                <a:solidFill>
                  <a:srgbClr val="000000"/>
                </a:solidFill>
              </a:rPr>
              <a:t>gỗ</a:t>
            </a:r>
            <a:endParaRPr lang="en-GB" sz="1400" dirty="0">
              <a:solidFill>
                <a:srgbClr val="000000"/>
              </a:solidFill>
            </a:endParaRPr>
          </a:p>
          <a:p>
            <a:pPr lvl="1"/>
            <a:endParaRPr lang="en-GB" sz="1400" dirty="0">
              <a:solidFill>
                <a:srgbClr val="000000"/>
              </a:solidFill>
            </a:endParaRPr>
          </a:p>
          <a:p>
            <a:pPr lvl="1"/>
            <a:r>
              <a:rPr lang="en-GB" sz="1400" dirty="0" err="1" smtClean="0">
                <a:solidFill>
                  <a:srgbClr val="000000"/>
                </a:solidFill>
              </a:rPr>
              <a:t>Một</a:t>
            </a:r>
            <a:r>
              <a:rPr lang="en-GB" sz="1400" dirty="0" smtClean="0">
                <a:solidFill>
                  <a:srgbClr val="000000"/>
                </a:solidFill>
              </a:rPr>
              <a:t> </a:t>
            </a:r>
            <a:r>
              <a:rPr lang="en-GB" sz="1400" dirty="0" err="1" smtClean="0">
                <a:solidFill>
                  <a:srgbClr val="000000"/>
                </a:solidFill>
              </a:rPr>
              <a:t>số</a:t>
            </a:r>
            <a:r>
              <a:rPr lang="en-GB" sz="1400" dirty="0" smtClean="0">
                <a:solidFill>
                  <a:srgbClr val="000000"/>
                </a:solidFill>
              </a:rPr>
              <a:t> </a:t>
            </a:r>
            <a:r>
              <a:rPr lang="en-GB" sz="1400" dirty="0" err="1" smtClean="0">
                <a:solidFill>
                  <a:srgbClr val="000000"/>
                </a:solidFill>
              </a:rPr>
              <a:t>chương</a:t>
            </a:r>
            <a:r>
              <a:rPr lang="en-GB" sz="1400" dirty="0" smtClean="0">
                <a:solidFill>
                  <a:srgbClr val="000000"/>
                </a:solidFill>
              </a:rPr>
              <a:t> </a:t>
            </a:r>
            <a:r>
              <a:rPr lang="en-GB" sz="1400" dirty="0" err="1" smtClean="0">
                <a:solidFill>
                  <a:srgbClr val="000000"/>
                </a:solidFill>
              </a:rPr>
              <a:t>trình</a:t>
            </a:r>
            <a:r>
              <a:rPr lang="en-GB" sz="1400" dirty="0" smtClean="0">
                <a:solidFill>
                  <a:srgbClr val="000000"/>
                </a:solidFill>
              </a:rPr>
              <a:t> </a:t>
            </a:r>
            <a:r>
              <a:rPr lang="en-GB" sz="1400" dirty="0" err="1" smtClean="0">
                <a:solidFill>
                  <a:srgbClr val="000000"/>
                </a:solidFill>
              </a:rPr>
              <a:t>xanh</a:t>
            </a:r>
            <a:r>
              <a:rPr lang="en-GB" sz="1400" dirty="0" smtClean="0">
                <a:solidFill>
                  <a:srgbClr val="000000"/>
                </a:solidFill>
              </a:rPr>
              <a:t> </a:t>
            </a:r>
            <a:r>
              <a:rPr lang="en-GB" sz="1400" dirty="0" err="1" smtClean="0">
                <a:solidFill>
                  <a:srgbClr val="000000"/>
                </a:solidFill>
              </a:rPr>
              <a:t>trong</a:t>
            </a:r>
            <a:r>
              <a:rPr lang="en-GB" sz="1400" dirty="0" smtClean="0">
                <a:solidFill>
                  <a:srgbClr val="000000"/>
                </a:solidFill>
              </a:rPr>
              <a:t> </a:t>
            </a:r>
            <a:r>
              <a:rPr lang="en-GB" sz="1400" dirty="0" err="1" smtClean="0">
                <a:solidFill>
                  <a:srgbClr val="000000"/>
                </a:solidFill>
              </a:rPr>
              <a:t>lĩnh</a:t>
            </a:r>
            <a:r>
              <a:rPr lang="en-GB" sz="1400" dirty="0" smtClean="0">
                <a:solidFill>
                  <a:srgbClr val="000000"/>
                </a:solidFill>
              </a:rPr>
              <a:t> </a:t>
            </a:r>
            <a:r>
              <a:rPr lang="en-GB" sz="1400" dirty="0" err="1" smtClean="0">
                <a:solidFill>
                  <a:srgbClr val="000000"/>
                </a:solidFill>
              </a:rPr>
              <a:t>vực</a:t>
            </a:r>
            <a:r>
              <a:rPr lang="en-GB" sz="1400" dirty="0" smtClean="0">
                <a:solidFill>
                  <a:srgbClr val="000000"/>
                </a:solidFill>
              </a:rPr>
              <a:t>  </a:t>
            </a:r>
            <a:r>
              <a:rPr lang="en-GB" sz="1400" dirty="0" err="1" smtClean="0">
                <a:solidFill>
                  <a:srgbClr val="000000"/>
                </a:solidFill>
              </a:rPr>
              <a:t>mua</a:t>
            </a:r>
            <a:r>
              <a:rPr lang="en-GB" sz="1400" dirty="0" smtClean="0">
                <a:solidFill>
                  <a:srgbClr val="000000"/>
                </a:solidFill>
              </a:rPr>
              <a:t> </a:t>
            </a:r>
            <a:r>
              <a:rPr lang="en-GB" sz="1400" dirty="0" err="1" smtClean="0">
                <a:solidFill>
                  <a:srgbClr val="000000"/>
                </a:solidFill>
              </a:rPr>
              <a:t>sắm</a:t>
            </a:r>
            <a:r>
              <a:rPr lang="en-GB" sz="1400" dirty="0" smtClean="0">
                <a:solidFill>
                  <a:srgbClr val="000000"/>
                </a:solidFill>
              </a:rPr>
              <a:t> </a:t>
            </a:r>
            <a:r>
              <a:rPr lang="en-GB" sz="1400" dirty="0" err="1" smtClean="0">
                <a:solidFill>
                  <a:srgbClr val="000000"/>
                </a:solidFill>
              </a:rPr>
              <a:t>công</a:t>
            </a:r>
            <a:r>
              <a:rPr lang="en-GB" sz="1400" dirty="0" smtClean="0">
                <a:solidFill>
                  <a:srgbClr val="000000"/>
                </a:solidFill>
              </a:rPr>
              <a:t> Some </a:t>
            </a:r>
            <a:r>
              <a:rPr lang="en-GB" sz="1400" dirty="0">
                <a:solidFill>
                  <a:srgbClr val="000000"/>
                </a:solidFill>
              </a:rPr>
              <a:t>Green </a:t>
            </a:r>
            <a:r>
              <a:rPr lang="en-GB" sz="1400" dirty="0" smtClean="0">
                <a:solidFill>
                  <a:srgbClr val="000000"/>
                </a:solidFill>
              </a:rPr>
              <a:t>(</a:t>
            </a:r>
            <a:r>
              <a:rPr lang="en-GB" sz="1400" dirty="0">
                <a:solidFill>
                  <a:srgbClr val="000000"/>
                </a:solidFill>
              </a:rPr>
              <a:t>GPP)</a:t>
            </a:r>
          </a:p>
          <a:p>
            <a:pPr lvl="1"/>
            <a:r>
              <a:rPr lang="en-GB" sz="1400" dirty="0" err="1" smtClean="0">
                <a:solidFill>
                  <a:srgbClr val="000000"/>
                </a:solidFill>
              </a:rPr>
              <a:t>Những</a:t>
            </a:r>
            <a:r>
              <a:rPr lang="en-GB" sz="1400" dirty="0" smtClean="0">
                <a:solidFill>
                  <a:srgbClr val="000000"/>
                </a:solidFill>
              </a:rPr>
              <a:t> </a:t>
            </a:r>
            <a:r>
              <a:rPr lang="en-GB" sz="1400" dirty="0" err="1" smtClean="0">
                <a:solidFill>
                  <a:srgbClr val="000000"/>
                </a:solidFill>
              </a:rPr>
              <a:t>yêu</a:t>
            </a:r>
            <a:r>
              <a:rPr lang="en-GB" sz="1400" dirty="0" smtClean="0">
                <a:solidFill>
                  <a:srgbClr val="000000"/>
                </a:solidFill>
              </a:rPr>
              <a:t> </a:t>
            </a:r>
            <a:r>
              <a:rPr lang="en-GB" sz="1400" dirty="0" err="1" smtClean="0">
                <a:solidFill>
                  <a:srgbClr val="000000"/>
                </a:solidFill>
              </a:rPr>
              <a:t>cầu</a:t>
            </a:r>
            <a:r>
              <a:rPr lang="en-GB" sz="1400" dirty="0" smtClean="0">
                <a:solidFill>
                  <a:srgbClr val="000000"/>
                </a:solidFill>
              </a:rPr>
              <a:t> </a:t>
            </a:r>
            <a:r>
              <a:rPr lang="en-GB" sz="1400" dirty="0" err="1" smtClean="0">
                <a:solidFill>
                  <a:srgbClr val="000000"/>
                </a:solidFill>
              </a:rPr>
              <a:t>đối</a:t>
            </a:r>
            <a:r>
              <a:rPr lang="en-GB" sz="1400" dirty="0" smtClean="0">
                <a:solidFill>
                  <a:srgbClr val="000000"/>
                </a:solidFill>
              </a:rPr>
              <a:t> </a:t>
            </a:r>
            <a:r>
              <a:rPr lang="en-GB" sz="1400" dirty="0" err="1" smtClean="0">
                <a:solidFill>
                  <a:srgbClr val="000000"/>
                </a:solidFill>
              </a:rPr>
              <a:t>với</a:t>
            </a:r>
            <a:r>
              <a:rPr lang="en-GB" sz="1400" dirty="0" smtClean="0">
                <a:solidFill>
                  <a:srgbClr val="000000"/>
                </a:solidFill>
              </a:rPr>
              <a:t> </a:t>
            </a:r>
            <a:r>
              <a:rPr lang="en-GB" sz="1400" dirty="0" err="1" smtClean="0">
                <a:solidFill>
                  <a:srgbClr val="000000"/>
                </a:solidFill>
              </a:rPr>
              <a:t>sản</a:t>
            </a:r>
            <a:r>
              <a:rPr lang="en-GB" sz="1400" dirty="0" smtClean="0">
                <a:solidFill>
                  <a:srgbClr val="000000"/>
                </a:solidFill>
              </a:rPr>
              <a:t> </a:t>
            </a:r>
            <a:r>
              <a:rPr lang="en-GB" sz="1400" dirty="0" err="1" smtClean="0">
                <a:solidFill>
                  <a:srgbClr val="000000"/>
                </a:solidFill>
              </a:rPr>
              <a:t>phẩm</a:t>
            </a:r>
            <a:r>
              <a:rPr lang="en-GB" sz="1400" dirty="0" smtClean="0">
                <a:solidFill>
                  <a:srgbClr val="000000"/>
                </a:solidFill>
              </a:rPr>
              <a:t> </a:t>
            </a:r>
            <a:r>
              <a:rPr lang="en-GB" sz="1400" dirty="0" err="1" smtClean="0">
                <a:solidFill>
                  <a:srgbClr val="000000"/>
                </a:solidFill>
              </a:rPr>
              <a:t>gỗ</a:t>
            </a:r>
            <a:r>
              <a:rPr lang="en-GB" sz="1400" dirty="0" smtClean="0">
                <a:solidFill>
                  <a:srgbClr val="000000"/>
                </a:solidFill>
              </a:rPr>
              <a:t> </a:t>
            </a:r>
            <a:r>
              <a:rPr lang="en-GB" sz="1400" dirty="0" err="1" smtClean="0">
                <a:solidFill>
                  <a:srgbClr val="000000"/>
                </a:solidFill>
              </a:rPr>
              <a:t>đã</a:t>
            </a:r>
            <a:r>
              <a:rPr lang="en-GB" sz="1400" dirty="0" smtClean="0">
                <a:solidFill>
                  <a:srgbClr val="000000"/>
                </a:solidFill>
              </a:rPr>
              <a:t> </a:t>
            </a:r>
            <a:r>
              <a:rPr lang="en-GB" sz="1400" dirty="0" err="1" smtClean="0">
                <a:solidFill>
                  <a:srgbClr val="000000"/>
                </a:solidFill>
              </a:rPr>
              <a:t>được</a:t>
            </a:r>
            <a:r>
              <a:rPr lang="en-GB" sz="1400" dirty="0" smtClean="0">
                <a:solidFill>
                  <a:srgbClr val="000000"/>
                </a:solidFill>
              </a:rPr>
              <a:t> </a:t>
            </a:r>
            <a:r>
              <a:rPr lang="en-GB" sz="1400" dirty="0" err="1" smtClean="0">
                <a:solidFill>
                  <a:srgbClr val="000000"/>
                </a:solidFill>
              </a:rPr>
              <a:t>xây</a:t>
            </a:r>
            <a:r>
              <a:rPr lang="en-GB" sz="1400" dirty="0" smtClean="0">
                <a:solidFill>
                  <a:srgbClr val="000000"/>
                </a:solidFill>
              </a:rPr>
              <a:t> </a:t>
            </a:r>
            <a:r>
              <a:rPr lang="en-GB" sz="1400" dirty="0" err="1" smtClean="0">
                <a:solidFill>
                  <a:srgbClr val="000000"/>
                </a:solidFill>
              </a:rPr>
              <a:t>dựng</a:t>
            </a:r>
            <a:r>
              <a:rPr lang="en-GB" sz="1400" dirty="0" smtClean="0">
                <a:solidFill>
                  <a:srgbClr val="000000"/>
                </a:solidFill>
              </a:rPr>
              <a:t> </a:t>
            </a:r>
            <a:r>
              <a:rPr lang="en-GB" sz="1400" dirty="0" err="1" smtClean="0">
                <a:solidFill>
                  <a:srgbClr val="000000"/>
                </a:solidFill>
              </a:rPr>
              <a:t>hoặc</a:t>
            </a:r>
            <a:r>
              <a:rPr lang="en-GB" sz="1400" dirty="0" smtClean="0">
                <a:solidFill>
                  <a:srgbClr val="000000"/>
                </a:solidFill>
              </a:rPr>
              <a:t> </a:t>
            </a:r>
            <a:r>
              <a:rPr lang="en-GB" sz="1400" dirty="0" err="1" smtClean="0">
                <a:solidFill>
                  <a:srgbClr val="000000"/>
                </a:solidFill>
              </a:rPr>
              <a:t>đang</a:t>
            </a:r>
            <a:r>
              <a:rPr lang="en-GB" sz="1400" dirty="0" smtClean="0">
                <a:solidFill>
                  <a:srgbClr val="000000"/>
                </a:solidFill>
              </a:rPr>
              <a:t> </a:t>
            </a:r>
            <a:r>
              <a:rPr lang="en-GB" sz="1400" dirty="0" err="1" smtClean="0">
                <a:solidFill>
                  <a:srgbClr val="000000"/>
                </a:solidFill>
              </a:rPr>
              <a:t>trong</a:t>
            </a:r>
            <a:r>
              <a:rPr lang="en-GB" sz="1400" dirty="0" smtClean="0">
                <a:solidFill>
                  <a:srgbClr val="000000"/>
                </a:solidFill>
              </a:rPr>
              <a:t> </a:t>
            </a:r>
            <a:r>
              <a:rPr lang="en-GB" sz="1400" dirty="0" err="1" smtClean="0">
                <a:solidFill>
                  <a:srgbClr val="000000"/>
                </a:solidFill>
              </a:rPr>
              <a:t>quá</a:t>
            </a:r>
            <a:r>
              <a:rPr lang="en-GB" sz="1400" dirty="0" smtClean="0">
                <a:solidFill>
                  <a:srgbClr val="000000"/>
                </a:solidFill>
              </a:rPr>
              <a:t> </a:t>
            </a:r>
            <a:r>
              <a:rPr lang="en-GB" sz="1400" dirty="0" err="1" smtClean="0">
                <a:solidFill>
                  <a:srgbClr val="000000"/>
                </a:solidFill>
              </a:rPr>
              <a:t>trình</a:t>
            </a:r>
            <a:r>
              <a:rPr lang="en-GB" sz="1400" dirty="0" smtClean="0">
                <a:solidFill>
                  <a:srgbClr val="000000"/>
                </a:solidFill>
              </a:rPr>
              <a:t> </a:t>
            </a:r>
            <a:r>
              <a:rPr lang="en-GB" sz="1400" dirty="0" err="1" smtClean="0">
                <a:solidFill>
                  <a:srgbClr val="000000"/>
                </a:solidFill>
              </a:rPr>
              <a:t>xây</a:t>
            </a:r>
            <a:r>
              <a:rPr lang="en-GB" sz="1400" dirty="0" smtClean="0">
                <a:solidFill>
                  <a:srgbClr val="000000"/>
                </a:solidFill>
              </a:rPr>
              <a:t> </a:t>
            </a:r>
            <a:r>
              <a:rPr lang="en-GB" sz="1400" dirty="0" err="1" smtClean="0">
                <a:solidFill>
                  <a:srgbClr val="000000"/>
                </a:solidFill>
              </a:rPr>
              <a:t>dựngt</a:t>
            </a:r>
            <a:endParaRPr lang="en-GB" sz="1400" dirty="0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6571901" y="1752600"/>
            <a:ext cx="278552" cy="256412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GB">
              <a:solidFill>
                <a:srgbClr val="2E7472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571901" y="2589142"/>
            <a:ext cx="278552" cy="259080"/>
          </a:xfrm>
          <a:prstGeom prst="rect">
            <a:avLst/>
          </a:prstGeom>
          <a:solidFill>
            <a:srgbClr val="80E23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GB">
              <a:solidFill>
                <a:srgbClr val="2E7472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10940" y="6453970"/>
            <a:ext cx="5118004" cy="29117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sz="1292" dirty="0" err="1" smtClean="0">
                <a:solidFill>
                  <a:srgbClr val="474746"/>
                </a:solidFill>
                <a:latin typeface="+mj-lt"/>
              </a:rPr>
              <a:t>Nguồn</a:t>
            </a:r>
            <a:r>
              <a:rPr lang="en-GB" sz="1292" dirty="0" smtClean="0">
                <a:solidFill>
                  <a:srgbClr val="474746"/>
                </a:solidFill>
                <a:latin typeface="+mj-lt"/>
              </a:rPr>
              <a:t>: </a:t>
            </a:r>
            <a:r>
              <a:rPr lang="en-GB" sz="1292" i="1" dirty="0" err="1" smtClean="0">
                <a:solidFill>
                  <a:srgbClr val="474746"/>
                </a:solidFill>
                <a:latin typeface="+mj-lt"/>
              </a:rPr>
              <a:t>Điều</a:t>
            </a:r>
            <a:r>
              <a:rPr lang="en-GB" sz="1292" i="1" dirty="0" smtClean="0">
                <a:solidFill>
                  <a:srgbClr val="474746"/>
                </a:solidFill>
                <a:latin typeface="+mj-lt"/>
              </a:rPr>
              <a:t> </a:t>
            </a:r>
            <a:r>
              <a:rPr lang="en-GB" sz="1292" i="1" dirty="0" err="1" smtClean="0">
                <a:solidFill>
                  <a:srgbClr val="474746"/>
                </a:solidFill>
                <a:latin typeface="+mj-lt"/>
              </a:rPr>
              <a:t>kiện</a:t>
            </a:r>
            <a:r>
              <a:rPr lang="en-GB" sz="1292" i="1" dirty="0" smtClean="0">
                <a:solidFill>
                  <a:srgbClr val="474746"/>
                </a:solidFill>
                <a:latin typeface="+mj-lt"/>
              </a:rPr>
              <a:t> </a:t>
            </a:r>
            <a:r>
              <a:rPr lang="en-GB" sz="1292" i="1" dirty="0" err="1" smtClean="0">
                <a:solidFill>
                  <a:srgbClr val="474746"/>
                </a:solidFill>
                <a:latin typeface="+mj-lt"/>
              </a:rPr>
              <a:t>thị</a:t>
            </a:r>
            <a:r>
              <a:rPr lang="en-GB" sz="1292" i="1" dirty="0" smtClean="0">
                <a:solidFill>
                  <a:srgbClr val="474746"/>
                </a:solidFill>
                <a:latin typeface="+mj-lt"/>
              </a:rPr>
              <a:t> </a:t>
            </a:r>
            <a:r>
              <a:rPr lang="en-GB" sz="1292" i="1" dirty="0" err="1" smtClean="0">
                <a:solidFill>
                  <a:srgbClr val="474746"/>
                </a:solidFill>
                <a:latin typeface="+mj-lt"/>
              </a:rPr>
              <a:t>trường</a:t>
            </a:r>
            <a:r>
              <a:rPr lang="en-GB" sz="1292" i="1" dirty="0" smtClean="0">
                <a:solidFill>
                  <a:srgbClr val="474746"/>
                </a:solidFill>
                <a:latin typeface="+mj-lt"/>
              </a:rPr>
              <a:t> EU  </a:t>
            </a:r>
            <a:r>
              <a:rPr lang="en-GB" sz="1292" i="1" dirty="0" err="1" smtClean="0">
                <a:solidFill>
                  <a:srgbClr val="474746"/>
                </a:solidFill>
                <a:latin typeface="+mj-lt"/>
              </a:rPr>
              <a:t>đối</a:t>
            </a:r>
            <a:r>
              <a:rPr lang="en-GB" sz="1292" i="1" dirty="0" smtClean="0">
                <a:solidFill>
                  <a:srgbClr val="474746"/>
                </a:solidFill>
                <a:latin typeface="+mj-lt"/>
              </a:rPr>
              <a:t> </a:t>
            </a:r>
            <a:r>
              <a:rPr lang="en-GB" sz="1292" i="1" dirty="0" err="1" smtClean="0">
                <a:solidFill>
                  <a:srgbClr val="474746"/>
                </a:solidFill>
                <a:latin typeface="+mj-lt"/>
              </a:rPr>
              <a:t>với</a:t>
            </a:r>
            <a:r>
              <a:rPr lang="en-GB" sz="1292" i="1" dirty="0" smtClean="0">
                <a:solidFill>
                  <a:srgbClr val="474746"/>
                </a:solidFill>
                <a:latin typeface="+mj-lt"/>
              </a:rPr>
              <a:t> ‘verified </a:t>
            </a:r>
            <a:r>
              <a:rPr lang="en-GB" sz="1292" i="1" dirty="0">
                <a:solidFill>
                  <a:srgbClr val="474746"/>
                </a:solidFill>
                <a:latin typeface="+mj-lt"/>
              </a:rPr>
              <a:t>legal’ </a:t>
            </a:r>
            <a:r>
              <a:rPr lang="en-GB" sz="1292" i="1" dirty="0" err="1" smtClean="0">
                <a:solidFill>
                  <a:srgbClr val="474746"/>
                </a:solidFill>
                <a:latin typeface="+mj-lt"/>
              </a:rPr>
              <a:t>và</a:t>
            </a:r>
            <a:r>
              <a:rPr lang="en-GB" sz="1292" i="1" dirty="0" smtClean="0">
                <a:solidFill>
                  <a:srgbClr val="474746"/>
                </a:solidFill>
                <a:latin typeface="+mj-lt"/>
              </a:rPr>
              <a:t>..</a:t>
            </a:r>
            <a:r>
              <a:rPr lang="en-GB" sz="1292" dirty="0" smtClean="0">
                <a:solidFill>
                  <a:srgbClr val="474746"/>
                </a:solidFill>
                <a:latin typeface="+mj-lt"/>
              </a:rPr>
              <a:t>, </a:t>
            </a:r>
            <a:r>
              <a:rPr lang="en-GB" sz="1292" dirty="0">
                <a:solidFill>
                  <a:srgbClr val="474746"/>
                </a:solidFill>
                <a:latin typeface="+mj-lt"/>
              </a:rPr>
              <a:t>Oliver (2009)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CE05BE-1510-4BF9-B87A-E3BAF5EBDA19}" type="slidenum">
              <a:rPr lang="zh-TW" altLang="en-US" smtClean="0"/>
              <a:pPr/>
              <a:t>15</a:t>
            </a:fld>
            <a:endParaRPr lang="zh-TW" alt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5883349" y="4800600"/>
            <a:ext cx="2860476" cy="1228541"/>
          </a:xfrm>
          <a:prstGeom prst="rect">
            <a:avLst/>
          </a:prstGeom>
          <a:solidFill>
            <a:srgbClr val="FFFFFE"/>
          </a:solidFill>
          <a:ln cmpd="sng"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r>
              <a:rPr lang="en-GB" sz="1846" dirty="0" err="1" smtClean="0">
                <a:solidFill>
                  <a:srgbClr val="000000"/>
                </a:solidFill>
              </a:rPr>
              <a:t>Các</a:t>
            </a:r>
            <a:r>
              <a:rPr lang="en-GB" sz="1846" dirty="0" smtClean="0">
                <a:solidFill>
                  <a:srgbClr val="000000"/>
                </a:solidFill>
              </a:rPr>
              <a:t> </a:t>
            </a:r>
            <a:r>
              <a:rPr lang="en-GB" sz="1846" dirty="0" err="1" smtClean="0">
                <a:solidFill>
                  <a:srgbClr val="000000"/>
                </a:solidFill>
              </a:rPr>
              <a:t>nước</a:t>
            </a:r>
            <a:r>
              <a:rPr lang="en-GB" sz="1846" dirty="0" smtClean="0">
                <a:solidFill>
                  <a:srgbClr val="000000"/>
                </a:solidFill>
              </a:rPr>
              <a:t> </a:t>
            </a:r>
            <a:r>
              <a:rPr lang="en-GB" sz="1846" dirty="0" err="1" smtClean="0">
                <a:solidFill>
                  <a:srgbClr val="000000"/>
                </a:solidFill>
              </a:rPr>
              <a:t>nhập</a:t>
            </a:r>
            <a:r>
              <a:rPr lang="en-GB" sz="1846" dirty="0" smtClean="0">
                <a:solidFill>
                  <a:srgbClr val="000000"/>
                </a:solidFill>
              </a:rPr>
              <a:t> </a:t>
            </a:r>
            <a:r>
              <a:rPr lang="en-GB" sz="1846" dirty="0" err="1" smtClean="0">
                <a:solidFill>
                  <a:srgbClr val="000000"/>
                </a:solidFill>
              </a:rPr>
              <a:t>khẩu</a:t>
            </a:r>
            <a:r>
              <a:rPr lang="en-GB" sz="1846" dirty="0" smtClean="0">
                <a:solidFill>
                  <a:srgbClr val="000000"/>
                </a:solidFill>
              </a:rPr>
              <a:t> </a:t>
            </a:r>
            <a:r>
              <a:rPr lang="en-GB" sz="1846" dirty="0" err="1" smtClean="0">
                <a:solidFill>
                  <a:srgbClr val="000000"/>
                </a:solidFill>
              </a:rPr>
              <a:t>quan</a:t>
            </a:r>
            <a:r>
              <a:rPr lang="en-GB" sz="1846" dirty="0" smtClean="0">
                <a:solidFill>
                  <a:srgbClr val="000000"/>
                </a:solidFill>
              </a:rPr>
              <a:t> </a:t>
            </a:r>
            <a:r>
              <a:rPr lang="en-GB" sz="1846" dirty="0" err="1" smtClean="0">
                <a:solidFill>
                  <a:srgbClr val="000000"/>
                </a:solidFill>
              </a:rPr>
              <a:t>trọng</a:t>
            </a:r>
            <a:r>
              <a:rPr lang="en-GB" sz="1846" dirty="0" smtClean="0">
                <a:solidFill>
                  <a:srgbClr val="000000"/>
                </a:solidFill>
              </a:rPr>
              <a:t> </a:t>
            </a:r>
            <a:r>
              <a:rPr lang="en-GB" sz="1846" dirty="0" err="1" smtClean="0">
                <a:solidFill>
                  <a:srgbClr val="000000"/>
                </a:solidFill>
              </a:rPr>
              <a:t>của</a:t>
            </a:r>
            <a:r>
              <a:rPr lang="en-GB" sz="1846" dirty="0" smtClean="0">
                <a:solidFill>
                  <a:srgbClr val="000000"/>
                </a:solidFill>
              </a:rPr>
              <a:t> EU </a:t>
            </a:r>
            <a:r>
              <a:rPr lang="en-GB" sz="1846" dirty="0" err="1" smtClean="0">
                <a:solidFill>
                  <a:srgbClr val="000000"/>
                </a:solidFill>
              </a:rPr>
              <a:t>đã</a:t>
            </a:r>
            <a:r>
              <a:rPr lang="en-GB" sz="1846" dirty="0" smtClean="0">
                <a:solidFill>
                  <a:srgbClr val="000000"/>
                </a:solidFill>
              </a:rPr>
              <a:t> </a:t>
            </a:r>
            <a:r>
              <a:rPr lang="en-GB" sz="1846" dirty="0" err="1" smtClean="0">
                <a:solidFill>
                  <a:srgbClr val="000000"/>
                </a:solidFill>
              </a:rPr>
              <a:t>thực</a:t>
            </a:r>
            <a:r>
              <a:rPr lang="en-GB" sz="1846" dirty="0" smtClean="0">
                <a:solidFill>
                  <a:srgbClr val="000000"/>
                </a:solidFill>
              </a:rPr>
              <a:t> </a:t>
            </a:r>
            <a:r>
              <a:rPr lang="en-GB" sz="1846" dirty="0" err="1" smtClean="0">
                <a:solidFill>
                  <a:srgbClr val="000000"/>
                </a:solidFill>
              </a:rPr>
              <a:t>hiện</a:t>
            </a:r>
            <a:r>
              <a:rPr lang="en-GB" sz="1846" dirty="0" smtClean="0">
                <a:solidFill>
                  <a:srgbClr val="000000"/>
                </a:solidFill>
              </a:rPr>
              <a:t> </a:t>
            </a:r>
            <a:r>
              <a:rPr lang="en-GB" sz="1846" dirty="0" err="1" smtClean="0">
                <a:solidFill>
                  <a:srgbClr val="000000"/>
                </a:solidFill>
              </a:rPr>
              <a:t>chính</a:t>
            </a:r>
            <a:r>
              <a:rPr lang="en-GB" sz="1846" dirty="0" smtClean="0">
                <a:solidFill>
                  <a:srgbClr val="000000"/>
                </a:solidFill>
              </a:rPr>
              <a:t> </a:t>
            </a:r>
            <a:r>
              <a:rPr lang="en-GB" sz="1846" dirty="0" err="1" smtClean="0">
                <a:solidFill>
                  <a:srgbClr val="000000"/>
                </a:solidFill>
              </a:rPr>
              <a:t>sách</a:t>
            </a:r>
            <a:r>
              <a:rPr lang="en-GB" sz="1846" dirty="0" smtClean="0">
                <a:solidFill>
                  <a:srgbClr val="000000"/>
                </a:solidFill>
              </a:rPr>
              <a:t> </a:t>
            </a:r>
            <a:r>
              <a:rPr lang="en-GB" sz="1846" dirty="0" err="1" smtClean="0">
                <a:solidFill>
                  <a:srgbClr val="000000"/>
                </a:solidFill>
              </a:rPr>
              <a:t>mua</a:t>
            </a:r>
            <a:r>
              <a:rPr lang="en-GB" sz="1846" dirty="0" smtClean="0">
                <a:solidFill>
                  <a:srgbClr val="000000"/>
                </a:solidFill>
              </a:rPr>
              <a:t> </a:t>
            </a:r>
            <a:r>
              <a:rPr lang="en-GB" sz="1846" dirty="0" err="1" smtClean="0">
                <a:solidFill>
                  <a:srgbClr val="000000"/>
                </a:solidFill>
              </a:rPr>
              <a:t>sắm</a:t>
            </a:r>
            <a:r>
              <a:rPr lang="en-GB" sz="1846" dirty="0" smtClean="0">
                <a:solidFill>
                  <a:srgbClr val="000000"/>
                </a:solidFill>
              </a:rPr>
              <a:t> </a:t>
            </a:r>
            <a:r>
              <a:rPr lang="en-GB" sz="1846" dirty="0" err="1" smtClean="0">
                <a:solidFill>
                  <a:srgbClr val="000000"/>
                </a:solidFill>
              </a:rPr>
              <a:t>công</a:t>
            </a:r>
            <a:r>
              <a:rPr lang="en-GB" sz="1846" dirty="0" smtClean="0">
                <a:solidFill>
                  <a:srgbClr val="000000"/>
                </a:solidFill>
              </a:rPr>
              <a:t> (</a:t>
            </a:r>
            <a:r>
              <a:rPr lang="en-GB" sz="1846" dirty="0" err="1" smtClean="0">
                <a:solidFill>
                  <a:srgbClr val="000000"/>
                </a:solidFill>
              </a:rPr>
              <a:t>trừ</a:t>
            </a:r>
            <a:r>
              <a:rPr lang="en-GB" sz="1846" dirty="0" smtClean="0">
                <a:solidFill>
                  <a:srgbClr val="000000"/>
                </a:solidFill>
              </a:rPr>
              <a:t> </a:t>
            </a:r>
            <a:r>
              <a:rPr lang="en-GB" sz="1846" dirty="0" err="1" smtClean="0">
                <a:solidFill>
                  <a:srgbClr val="000000"/>
                </a:solidFill>
              </a:rPr>
              <a:t>Tây</a:t>
            </a:r>
            <a:r>
              <a:rPr lang="en-GB" sz="1846" dirty="0" smtClean="0">
                <a:solidFill>
                  <a:srgbClr val="000000"/>
                </a:solidFill>
              </a:rPr>
              <a:t> Ban </a:t>
            </a:r>
            <a:r>
              <a:rPr lang="en-GB" sz="1846" dirty="0" err="1" smtClean="0">
                <a:solidFill>
                  <a:srgbClr val="000000"/>
                </a:solidFill>
              </a:rPr>
              <a:t>Nha</a:t>
            </a:r>
            <a:r>
              <a:rPr lang="en-GB" sz="1846" dirty="0" smtClean="0">
                <a:solidFill>
                  <a:srgbClr val="000000"/>
                </a:solidFill>
              </a:rPr>
              <a:t> </a:t>
            </a:r>
            <a:r>
              <a:rPr lang="en-GB" sz="1846" dirty="0" err="1" smtClean="0">
                <a:solidFill>
                  <a:srgbClr val="000000"/>
                </a:solidFill>
              </a:rPr>
              <a:t>và</a:t>
            </a:r>
            <a:r>
              <a:rPr lang="en-GB" sz="1846" dirty="0" smtClean="0">
                <a:solidFill>
                  <a:srgbClr val="000000"/>
                </a:solidFill>
              </a:rPr>
              <a:t> Italy)</a:t>
            </a:r>
            <a:endParaRPr lang="en-GB" sz="1846" baseline="30000" dirty="0">
              <a:solidFill>
                <a:srgbClr val="000000"/>
              </a:solidFill>
            </a:endParaRPr>
          </a:p>
        </p:txBody>
      </p:sp>
      <p:sp>
        <p:nvSpPr>
          <p:cNvPr id="15" name="Oval 8"/>
          <p:cNvSpPr/>
          <p:nvPr/>
        </p:nvSpPr>
        <p:spPr>
          <a:xfrm>
            <a:off x="3357256" y="3456033"/>
            <a:ext cx="2071688" cy="2110154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GB" sz="1662">
              <a:solidFill>
                <a:srgbClr val="2E7472"/>
              </a:solidFill>
            </a:endParaRP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381000" y="1066800"/>
            <a:ext cx="7848600" cy="457200"/>
          </a:xfrm>
        </p:spPr>
        <p:txBody>
          <a:bodyPr/>
          <a:lstStyle/>
          <a:p>
            <a:r>
              <a:rPr lang="en-GB" dirty="0" err="1"/>
              <a:t>Các</a:t>
            </a:r>
            <a:r>
              <a:rPr lang="en-GB" dirty="0"/>
              <a:t> </a:t>
            </a:r>
            <a:r>
              <a:rPr lang="en-GB" dirty="0" err="1"/>
              <a:t>chính</a:t>
            </a:r>
            <a:r>
              <a:rPr lang="en-GB" dirty="0"/>
              <a:t> </a:t>
            </a:r>
            <a:r>
              <a:rPr lang="en-GB" dirty="0" err="1"/>
              <a:t>sách</a:t>
            </a:r>
            <a:r>
              <a:rPr lang="en-GB" dirty="0"/>
              <a:t> </a:t>
            </a:r>
            <a:r>
              <a:rPr lang="en-GB" dirty="0" err="1"/>
              <a:t>mua</a:t>
            </a:r>
            <a:r>
              <a:rPr lang="en-GB" dirty="0"/>
              <a:t> </a:t>
            </a:r>
            <a:r>
              <a:rPr lang="en-GB" dirty="0" err="1"/>
              <a:t>sắm</a:t>
            </a:r>
            <a:r>
              <a:rPr lang="en-GB" dirty="0"/>
              <a:t> </a:t>
            </a:r>
            <a:r>
              <a:rPr lang="en-GB" dirty="0" err="1"/>
              <a:t>công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175509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1" grpId="0" animBg="1"/>
      <p:bldP spid="15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066800"/>
            <a:ext cx="7848600" cy="457200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Bằng </a:t>
            </a:r>
            <a:r>
              <a:rPr lang="en-GB" dirty="0" err="1" smtClean="0"/>
              <a:t>chứng</a:t>
            </a:r>
            <a:r>
              <a:rPr lang="en-GB" dirty="0" smtClean="0"/>
              <a:t> </a:t>
            </a:r>
            <a:r>
              <a:rPr lang="en-GB" dirty="0" err="1" smtClean="0"/>
              <a:t>tuân</a:t>
            </a:r>
            <a:r>
              <a:rPr lang="en-GB" dirty="0" smtClean="0"/>
              <a:t> </a:t>
            </a:r>
            <a:r>
              <a:rPr lang="en-GB" dirty="0" err="1" smtClean="0"/>
              <a:t>thủ</a:t>
            </a:r>
            <a:r>
              <a:rPr lang="en-GB" dirty="0" smtClean="0"/>
              <a:t> </a:t>
            </a:r>
            <a:r>
              <a:rPr lang="en-GB" dirty="0" err="1" smtClean="0"/>
              <a:t>các</a:t>
            </a:r>
            <a:r>
              <a:rPr lang="en-GB" dirty="0" smtClean="0"/>
              <a:t> </a:t>
            </a:r>
            <a:r>
              <a:rPr lang="en-GB" dirty="0" err="1" smtClean="0"/>
              <a:t>chính</a:t>
            </a:r>
            <a:r>
              <a:rPr lang="en-GB" dirty="0" smtClean="0"/>
              <a:t> </a:t>
            </a:r>
            <a:r>
              <a:rPr lang="en-GB" dirty="0" err="1" smtClean="0"/>
              <a:t>sách</a:t>
            </a:r>
            <a:r>
              <a:rPr lang="en-GB" dirty="0" smtClean="0"/>
              <a:t> </a:t>
            </a:r>
            <a:r>
              <a:rPr lang="en-GB" dirty="0" err="1" smtClean="0"/>
              <a:t>mua</a:t>
            </a:r>
            <a:r>
              <a:rPr lang="en-GB" dirty="0" smtClean="0"/>
              <a:t> </a:t>
            </a:r>
            <a:r>
              <a:rPr lang="en-GB" dirty="0" err="1" smtClean="0"/>
              <a:t>sắm</a:t>
            </a:r>
            <a:r>
              <a:rPr lang="en-GB" dirty="0" smtClean="0"/>
              <a:t> </a:t>
            </a:r>
            <a:r>
              <a:rPr lang="en-GB" dirty="0" err="1" smtClean="0"/>
              <a:t>công</a:t>
            </a:r>
            <a:endParaRPr lang="en-GB" dirty="0">
              <a:solidFill>
                <a:srgbClr val="006600"/>
              </a:solidFill>
            </a:endParaRPr>
          </a:p>
        </p:txBody>
      </p:sp>
      <p:graphicFrame>
        <p:nvGraphicFramePr>
          <p:cNvPr id="4" name="Group 21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26536693"/>
              </p:ext>
            </p:extLst>
          </p:nvPr>
        </p:nvGraphicFramePr>
        <p:xfrm>
          <a:off x="310035" y="1600200"/>
          <a:ext cx="8502161" cy="4421463"/>
        </p:xfrm>
        <a:graphic>
          <a:graphicData uri="http://schemas.openxmlformats.org/drawingml/2006/table">
            <a:tbl>
              <a:tblPr>
                <a:tableStyleId>{35758FB7-9AC5-4552-8A53-C91805E547FA}</a:tableStyleId>
              </a:tblPr>
              <a:tblGrid>
                <a:gridCol w="2519744"/>
                <a:gridCol w="1091352"/>
                <a:gridCol w="1087787"/>
                <a:gridCol w="1037855"/>
                <a:gridCol w="977224"/>
                <a:gridCol w="975441"/>
                <a:gridCol w="812758"/>
              </a:tblGrid>
              <a:tr h="7747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n-GB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ヒラギノ角ゴ Pro W3" charset="-128"/>
                      </a:endParaRPr>
                    </a:p>
                  </a:txBody>
                  <a:tcPr marL="68654" marR="68654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20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FR</a:t>
                      </a:r>
                      <a:endParaRPr kumimoji="0" lang="en-GB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ヒラギノ角ゴ Pro W3" charset="-128"/>
                      </a:endParaRPr>
                    </a:p>
                  </a:txBody>
                  <a:tcPr marL="68654" marR="68654" anchorCtr="1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20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DE</a:t>
                      </a:r>
                      <a:endParaRPr kumimoji="0" lang="en-GB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ヒラギノ角ゴ Pro W3" charset="-128"/>
                      </a:endParaRPr>
                    </a:p>
                  </a:txBody>
                  <a:tcPr marL="68654" marR="68654" anchorCtr="1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20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BE</a:t>
                      </a:r>
                      <a:endParaRPr kumimoji="0" lang="en-GB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ヒラギノ角ゴ Pro W3" charset="-128"/>
                      </a:endParaRPr>
                    </a:p>
                  </a:txBody>
                  <a:tcPr marL="68654" marR="68654" anchorCtr="1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24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NL</a:t>
                      </a:r>
                      <a:endParaRPr kumimoji="0" lang="en-GB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ヒラギノ角ゴ Pro W3" charset="-128"/>
                      </a:endParaRPr>
                    </a:p>
                  </a:txBody>
                  <a:tcPr marL="68654" marR="68654" anchorCtr="1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20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UK</a:t>
                      </a:r>
                      <a:endParaRPr kumimoji="0" lang="en-GB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ヒラギノ角ゴ Pro W3" charset="-128"/>
                      </a:endParaRPr>
                    </a:p>
                  </a:txBody>
                  <a:tcPr marL="68654" marR="68654" anchorCtr="1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20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DK</a:t>
                      </a:r>
                      <a:endParaRPr kumimoji="0" lang="en-GB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ヒラギノ角ゴ Pro W3" charset="-128"/>
                      </a:endParaRPr>
                    </a:p>
                  </a:txBody>
                  <a:tcPr marL="68654" marR="68654" anchorCtr="1" horzOverflow="overflow"/>
                </a:tc>
              </a:tr>
              <a:tr h="6286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Arial" charset="0"/>
                        <a:buNone/>
                        <a:tabLst/>
                      </a:pPr>
                      <a:r>
                        <a:rPr kumimoji="0" lang="en-GB" sz="1800" b="1" u="none" strike="noStrike" cap="none" normalizeH="0" baseline="0" dirty="0" err="1" smtClean="0">
                          <a:ln>
                            <a:noFill/>
                          </a:ln>
                          <a:effectLst/>
                        </a:rPr>
                        <a:t>Yêu</a:t>
                      </a:r>
                      <a:r>
                        <a:rPr kumimoji="0" lang="en-GB" sz="18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 </a:t>
                      </a:r>
                      <a:r>
                        <a:rPr kumimoji="0" lang="en-GB" sz="1800" b="1" u="none" strike="noStrike" cap="none" normalizeH="0" baseline="0" dirty="0" err="1" smtClean="0">
                          <a:ln>
                            <a:noFill/>
                          </a:ln>
                          <a:effectLst/>
                        </a:rPr>
                        <a:t>cầu</a:t>
                      </a:r>
                      <a:r>
                        <a:rPr kumimoji="0" lang="en-GB" sz="18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 </a:t>
                      </a:r>
                      <a:r>
                        <a:rPr kumimoji="0" lang="en-GB" sz="1800" b="1" u="none" strike="noStrike" cap="none" normalizeH="0" baseline="0" dirty="0" err="1" smtClean="0">
                          <a:ln>
                            <a:noFill/>
                          </a:ln>
                          <a:effectLst/>
                        </a:rPr>
                        <a:t>hiện</a:t>
                      </a:r>
                      <a:r>
                        <a:rPr kumimoji="0" lang="en-GB" sz="18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 </a:t>
                      </a:r>
                      <a:r>
                        <a:rPr kumimoji="0" lang="en-GB" sz="1800" b="1" u="none" strike="noStrike" cap="none" normalizeH="0" baseline="0" dirty="0" err="1" smtClean="0">
                          <a:ln>
                            <a:noFill/>
                          </a:ln>
                          <a:effectLst/>
                        </a:rPr>
                        <a:t>tại</a:t>
                      </a:r>
                      <a:endParaRPr kumimoji="0" lang="en-GB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474746"/>
                        </a:solidFill>
                        <a:effectLst/>
                        <a:latin typeface="Arial" charset="0"/>
                        <a:ea typeface="ヒラギノ角ゴ Pro W3" charset="-128"/>
                      </a:endParaRPr>
                    </a:p>
                  </a:txBody>
                  <a:tcPr marL="68654" marR="68654" anchor="ctr" horzOverflow="overflow"/>
                </a:tc>
                <a:tc gridSpan="5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Arial" charset="0"/>
                        <a:buNone/>
                        <a:tabLst/>
                      </a:pPr>
                      <a:r>
                        <a:rPr kumimoji="0" lang="en-GB" sz="1800" u="none" strike="noStrike" cap="none" normalizeH="0" baseline="0" dirty="0" err="1" smtClean="0">
                          <a:ln>
                            <a:noFill/>
                          </a:ln>
                          <a:effectLst/>
                        </a:rPr>
                        <a:t>Tính</a:t>
                      </a:r>
                      <a:r>
                        <a:rPr kumimoji="0" lang="en-GB" sz="1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 </a:t>
                      </a:r>
                      <a:r>
                        <a:rPr kumimoji="0" lang="en-GB" sz="1800" u="none" strike="noStrike" cap="none" normalizeH="0" baseline="0" dirty="0" err="1" smtClean="0">
                          <a:ln>
                            <a:noFill/>
                          </a:ln>
                          <a:effectLst/>
                        </a:rPr>
                        <a:t>bền</a:t>
                      </a:r>
                      <a:r>
                        <a:rPr kumimoji="0" lang="en-GB" sz="1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 </a:t>
                      </a:r>
                      <a:r>
                        <a:rPr kumimoji="0" lang="en-GB" sz="1800" u="none" strike="noStrike" cap="none" normalizeH="0" baseline="0" dirty="0" err="1" smtClean="0">
                          <a:ln>
                            <a:noFill/>
                          </a:ln>
                          <a:effectLst/>
                        </a:rPr>
                        <a:t>vững</a:t>
                      </a:r>
                      <a:endParaRPr kumimoji="0" lang="en-GB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474746"/>
                        </a:solidFill>
                        <a:effectLst/>
                        <a:latin typeface="Arial" charset="0"/>
                        <a:ea typeface="ヒラギノ角ゴ Pro W3" charset="-128"/>
                      </a:endParaRPr>
                    </a:p>
                  </a:txBody>
                  <a:tcPr marL="13514" marR="67574" marT="46800" marB="46800" anchor="ctr" horzOverflow="overflow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Arial" charset="0"/>
                        <a:buNone/>
                        <a:tabLst/>
                      </a:pPr>
                      <a:r>
                        <a:rPr kumimoji="0" lang="en-GB" sz="1300" u="none" strike="noStrike" cap="none" normalizeH="0" baseline="0" dirty="0" err="1" smtClean="0">
                          <a:ln>
                            <a:noFill/>
                          </a:ln>
                          <a:effectLst/>
                        </a:rPr>
                        <a:t>Yêu</a:t>
                      </a:r>
                      <a:r>
                        <a:rPr kumimoji="0" lang="en-GB" sz="13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 </a:t>
                      </a:r>
                      <a:r>
                        <a:rPr kumimoji="0" lang="en-GB" sz="1300" u="none" strike="noStrike" cap="none" normalizeH="0" baseline="0" dirty="0" err="1" smtClean="0">
                          <a:ln>
                            <a:noFill/>
                          </a:ln>
                          <a:effectLst/>
                        </a:rPr>
                        <a:t>cầu</a:t>
                      </a:r>
                      <a:r>
                        <a:rPr kumimoji="0" lang="en-GB" sz="13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 </a:t>
                      </a:r>
                      <a:r>
                        <a:rPr kumimoji="0" lang="en-GB" sz="1300" u="none" strike="noStrike" cap="none" normalizeH="0" baseline="0" dirty="0" err="1" smtClean="0">
                          <a:ln>
                            <a:noFill/>
                          </a:ln>
                          <a:effectLst/>
                        </a:rPr>
                        <a:t>bền</a:t>
                      </a:r>
                      <a:r>
                        <a:rPr kumimoji="0" lang="en-GB" sz="13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 </a:t>
                      </a:r>
                      <a:r>
                        <a:rPr kumimoji="0" lang="en-GB" sz="1300" u="none" strike="noStrike" cap="none" normalizeH="0" baseline="0" dirty="0" err="1" smtClean="0">
                          <a:ln>
                            <a:noFill/>
                          </a:ln>
                          <a:effectLst/>
                        </a:rPr>
                        <a:t>vững</a:t>
                      </a:r>
                      <a:r>
                        <a:rPr kumimoji="0" lang="en-GB" sz="13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, </a:t>
                      </a:r>
                      <a:r>
                        <a:rPr kumimoji="0" lang="en-GB" sz="1300" u="none" strike="noStrike" cap="none" normalizeH="0" baseline="0" dirty="0" err="1" smtClean="0">
                          <a:ln>
                            <a:noFill/>
                          </a:ln>
                          <a:effectLst/>
                        </a:rPr>
                        <a:t>hợp</a:t>
                      </a:r>
                      <a:r>
                        <a:rPr kumimoji="0" lang="en-GB" sz="13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 </a:t>
                      </a:r>
                      <a:r>
                        <a:rPr kumimoji="0" lang="en-GB" sz="1300" u="none" strike="noStrike" cap="none" normalizeH="0" baseline="0" dirty="0" err="1" smtClean="0">
                          <a:ln>
                            <a:noFill/>
                          </a:ln>
                          <a:effectLst/>
                        </a:rPr>
                        <a:t>pháp</a:t>
                      </a:r>
                      <a:r>
                        <a:rPr kumimoji="0" lang="en-GB" sz="13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.</a:t>
                      </a:r>
                      <a:endParaRPr kumimoji="0" lang="en-GB" sz="13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474746"/>
                        </a:solidFill>
                        <a:effectLst/>
                        <a:latin typeface="Arial" charset="0"/>
                        <a:ea typeface="ヒラギノ角ゴ Pro W3" charset="-128"/>
                      </a:endParaRPr>
                    </a:p>
                  </a:txBody>
                  <a:tcPr marL="13514" marR="67574" marT="46800" marB="46800" horzOverflow="overflow"/>
                </a:tc>
              </a:tr>
              <a:tr h="8620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Arial" charset="0"/>
                        <a:buNone/>
                        <a:tabLst/>
                      </a:pPr>
                      <a:r>
                        <a:rPr kumimoji="0" lang="en-GB" sz="1800" b="1" u="none" strike="noStrike" cap="none" normalizeH="0" baseline="0" dirty="0" err="1" smtClean="0">
                          <a:ln>
                            <a:noFill/>
                          </a:ln>
                          <a:effectLst/>
                        </a:rPr>
                        <a:t>Chương</a:t>
                      </a:r>
                      <a:r>
                        <a:rPr kumimoji="0" lang="en-GB" sz="18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 </a:t>
                      </a:r>
                      <a:r>
                        <a:rPr kumimoji="0" lang="en-GB" sz="1800" b="1" u="none" strike="noStrike" cap="none" normalizeH="0" baseline="0" dirty="0" err="1" smtClean="0">
                          <a:ln>
                            <a:noFill/>
                          </a:ln>
                          <a:effectLst/>
                        </a:rPr>
                        <a:t>trình</a:t>
                      </a:r>
                      <a:r>
                        <a:rPr kumimoji="0" lang="en-GB" sz="18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 </a:t>
                      </a:r>
                      <a:r>
                        <a:rPr kumimoji="0" lang="en-GB" sz="1800" b="1" u="none" strike="noStrike" cap="none" normalizeH="0" baseline="0" dirty="0" err="1" smtClean="0">
                          <a:ln>
                            <a:noFill/>
                          </a:ln>
                          <a:effectLst/>
                        </a:rPr>
                        <a:t>chứng</a:t>
                      </a:r>
                      <a:r>
                        <a:rPr kumimoji="0" lang="en-GB" sz="18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 </a:t>
                      </a:r>
                      <a:r>
                        <a:rPr kumimoji="0" lang="en-GB" sz="1800" b="1" u="none" strike="noStrike" cap="none" normalizeH="0" baseline="0" dirty="0" err="1" smtClean="0">
                          <a:ln>
                            <a:noFill/>
                          </a:ln>
                          <a:effectLst/>
                        </a:rPr>
                        <a:t>nhận</a:t>
                      </a:r>
                      <a:r>
                        <a:rPr kumimoji="0" lang="en-GB" sz="18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 </a:t>
                      </a:r>
                      <a:r>
                        <a:rPr kumimoji="0" lang="en-GB" sz="1800" b="1" u="none" strike="noStrike" cap="none" normalizeH="0" baseline="0" dirty="0" err="1" smtClean="0">
                          <a:ln>
                            <a:noFill/>
                          </a:ln>
                          <a:effectLst/>
                        </a:rPr>
                        <a:t>lâm</a:t>
                      </a:r>
                      <a:r>
                        <a:rPr kumimoji="0" lang="en-GB" sz="18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 </a:t>
                      </a:r>
                      <a:r>
                        <a:rPr kumimoji="0" lang="en-GB" sz="1800" b="1" u="none" strike="noStrike" cap="none" normalizeH="0" baseline="0" dirty="0" err="1" smtClean="0">
                          <a:ln>
                            <a:noFill/>
                          </a:ln>
                          <a:effectLst/>
                        </a:rPr>
                        <a:t>nghiệp</a:t>
                      </a:r>
                      <a:r>
                        <a:rPr kumimoji="0" lang="en-GB" sz="18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 </a:t>
                      </a:r>
                      <a:r>
                        <a:rPr kumimoji="0" lang="en-GB" sz="1800" b="1" u="none" strike="noStrike" cap="none" normalizeH="0" baseline="0" dirty="0" err="1" smtClean="0">
                          <a:ln>
                            <a:noFill/>
                          </a:ln>
                          <a:effectLst/>
                        </a:rPr>
                        <a:t>được</a:t>
                      </a:r>
                      <a:r>
                        <a:rPr kumimoji="0" lang="en-GB" sz="18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 </a:t>
                      </a:r>
                      <a:r>
                        <a:rPr kumimoji="0" lang="en-GB" sz="1800" b="1" u="none" strike="noStrike" cap="none" normalizeH="0" baseline="0" dirty="0" err="1" smtClean="0">
                          <a:ln>
                            <a:noFill/>
                          </a:ln>
                          <a:effectLst/>
                        </a:rPr>
                        <a:t>công</a:t>
                      </a:r>
                      <a:r>
                        <a:rPr kumimoji="0" lang="en-GB" sz="18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 </a:t>
                      </a:r>
                      <a:r>
                        <a:rPr kumimoji="0" lang="en-GB" sz="1800" b="1" u="none" strike="noStrike" cap="none" normalizeH="0" baseline="0" dirty="0" err="1" smtClean="0">
                          <a:ln>
                            <a:noFill/>
                          </a:ln>
                          <a:effectLst/>
                        </a:rPr>
                        <a:t>nhận</a:t>
                      </a:r>
                      <a:r>
                        <a:rPr kumimoji="0" lang="en-GB" sz="18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 </a:t>
                      </a:r>
                      <a:r>
                        <a:rPr kumimoji="0" lang="en-GB" sz="1800" b="1" u="none" strike="noStrike" cap="none" normalizeH="0" baseline="0" dirty="0" err="1" smtClean="0">
                          <a:ln>
                            <a:noFill/>
                          </a:ln>
                          <a:effectLst/>
                        </a:rPr>
                        <a:t>để</a:t>
                      </a:r>
                      <a:r>
                        <a:rPr kumimoji="0" lang="en-GB" sz="18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 </a:t>
                      </a:r>
                      <a:r>
                        <a:rPr kumimoji="0" lang="en-GB" sz="1800" b="1" u="none" strike="noStrike" cap="none" normalizeH="0" baseline="0" dirty="0" err="1" smtClean="0">
                          <a:ln>
                            <a:noFill/>
                          </a:ln>
                          <a:effectLst/>
                        </a:rPr>
                        <a:t>đảm</a:t>
                      </a:r>
                      <a:r>
                        <a:rPr kumimoji="0" lang="en-GB" sz="18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 </a:t>
                      </a:r>
                      <a:r>
                        <a:rPr kumimoji="0" lang="en-GB" sz="1800" b="1" u="none" strike="noStrike" cap="none" normalizeH="0" baseline="0" dirty="0" err="1" smtClean="0">
                          <a:ln>
                            <a:noFill/>
                          </a:ln>
                          <a:effectLst/>
                        </a:rPr>
                        <a:t>bảo</a:t>
                      </a:r>
                      <a:r>
                        <a:rPr kumimoji="0" lang="en-GB" sz="18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 </a:t>
                      </a:r>
                      <a:r>
                        <a:rPr kumimoji="0" lang="en-GB" sz="1800" b="1" u="none" strike="noStrike" cap="none" normalizeH="0" baseline="0" dirty="0" err="1" smtClean="0">
                          <a:ln>
                            <a:noFill/>
                          </a:ln>
                          <a:effectLst/>
                        </a:rPr>
                        <a:t>tính</a:t>
                      </a:r>
                      <a:r>
                        <a:rPr kumimoji="0" lang="en-GB" sz="18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 </a:t>
                      </a:r>
                      <a:r>
                        <a:rPr kumimoji="0" lang="en-GB" sz="1800" b="1" u="none" strike="noStrike" cap="none" normalizeH="0" baseline="0" dirty="0" err="1" smtClean="0">
                          <a:ln>
                            <a:noFill/>
                          </a:ln>
                          <a:effectLst/>
                        </a:rPr>
                        <a:t>bền</a:t>
                      </a:r>
                      <a:r>
                        <a:rPr kumimoji="0" lang="en-GB" sz="18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 </a:t>
                      </a:r>
                      <a:r>
                        <a:rPr kumimoji="0" lang="en-GB" sz="1800" b="1" u="none" strike="noStrike" cap="none" normalizeH="0" baseline="0" dirty="0" err="1" smtClean="0">
                          <a:ln>
                            <a:noFill/>
                          </a:ln>
                          <a:effectLst/>
                        </a:rPr>
                        <a:t>vững</a:t>
                      </a:r>
                      <a:endParaRPr kumimoji="0" lang="en-GB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474746"/>
                        </a:solidFill>
                        <a:effectLst/>
                        <a:latin typeface="Arial" charset="0"/>
                        <a:ea typeface="ヒラギノ角ゴ Pro W3" charset="-128"/>
                      </a:endParaRPr>
                    </a:p>
                  </a:txBody>
                  <a:tcPr marL="68654" marR="68654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Arial" charset="0"/>
                        <a:buNone/>
                        <a:tabLst/>
                      </a:pPr>
                      <a:r>
                        <a:rPr kumimoji="0" lang="en-GB" sz="1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FSC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Arial" charset="0"/>
                        <a:buNone/>
                        <a:tabLst/>
                      </a:pPr>
                      <a:r>
                        <a:rPr kumimoji="0" lang="en-GB" sz="1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+PEFC</a:t>
                      </a:r>
                      <a:endParaRPr kumimoji="0" lang="en-GB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474746"/>
                        </a:solidFill>
                        <a:effectLst/>
                        <a:latin typeface="Arial" charset="0"/>
                        <a:ea typeface="ヒラギノ角ゴ Pro W3" charset="-128"/>
                      </a:endParaRPr>
                    </a:p>
                  </a:txBody>
                  <a:tcPr marL="13514" marR="67574" marT="46800" marB="46800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Arial" charset="0"/>
                        <a:buNone/>
                        <a:tabLst/>
                      </a:pPr>
                      <a:r>
                        <a:rPr kumimoji="0" lang="en-GB" sz="18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FSC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Arial" charset="0"/>
                        <a:buNone/>
                        <a:tabLst/>
                      </a:pPr>
                      <a:r>
                        <a:rPr kumimoji="0" lang="en-GB" sz="18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+PEFC</a:t>
                      </a:r>
                      <a:endParaRPr kumimoji="0" lang="en-GB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474746"/>
                        </a:solidFill>
                        <a:effectLst/>
                        <a:latin typeface="Arial" charset="0"/>
                        <a:ea typeface="ヒラギノ角ゴ Pro W3" charset="-128"/>
                      </a:endParaRPr>
                    </a:p>
                  </a:txBody>
                  <a:tcPr marL="13514" marR="67574" marT="46800" marB="46800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Arial" charset="0"/>
                        <a:buNone/>
                        <a:tabLst/>
                      </a:pPr>
                      <a:r>
                        <a:rPr kumimoji="0" lang="en-GB" sz="18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FSC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Arial" charset="0"/>
                        <a:buNone/>
                        <a:tabLst/>
                      </a:pPr>
                      <a:r>
                        <a:rPr kumimoji="0" lang="en-GB" sz="18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+PEFC</a:t>
                      </a:r>
                      <a:endParaRPr kumimoji="0" lang="en-GB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474746"/>
                        </a:solidFill>
                        <a:effectLst/>
                        <a:latin typeface="Arial" charset="0"/>
                        <a:ea typeface="ヒラギノ角ゴ Pro W3" charset="-128"/>
                      </a:endParaRPr>
                    </a:p>
                  </a:txBody>
                  <a:tcPr marL="13514" marR="67574" marT="46800" marB="46800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Arial" charset="0"/>
                        <a:buNone/>
                        <a:tabLst/>
                      </a:pPr>
                      <a:r>
                        <a:rPr kumimoji="0" lang="en-GB" sz="18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FSC+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Arial" charset="0"/>
                        <a:buNone/>
                        <a:tabLst/>
                      </a:pPr>
                      <a:r>
                        <a:rPr kumimoji="0" lang="en-GB" sz="18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PEFC</a:t>
                      </a:r>
                      <a:r>
                        <a:rPr kumimoji="0" lang="en-GB" sz="1800" u="none" strike="noStrike" cap="none" normalizeH="0" baseline="30000" smtClean="0">
                          <a:ln>
                            <a:noFill/>
                          </a:ln>
                          <a:effectLst/>
                        </a:rPr>
                        <a:t>1</a:t>
                      </a:r>
                      <a:endParaRPr kumimoji="0" lang="en-GB" sz="1800" b="1" i="0" u="none" strike="noStrike" cap="none" normalizeH="0" baseline="30000" smtClean="0">
                        <a:ln>
                          <a:noFill/>
                        </a:ln>
                        <a:solidFill>
                          <a:srgbClr val="474746"/>
                        </a:solidFill>
                        <a:effectLst/>
                        <a:latin typeface="Arial" charset="0"/>
                        <a:ea typeface="ヒラギノ角ゴ Pro W3" charset="-128"/>
                      </a:endParaRPr>
                    </a:p>
                  </a:txBody>
                  <a:tcPr marL="13514" marR="67574" marT="46800" marB="46800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Arial" charset="0"/>
                        <a:buNone/>
                        <a:tabLst/>
                      </a:pPr>
                      <a:r>
                        <a:rPr kumimoji="0" lang="en-GB" sz="1800" u="none" strike="noStrike" cap="none" normalizeH="0" baseline="0" dirty="0" smtClean="0">
                          <a:ln>
                            <a:noFill/>
                          </a:ln>
                          <a:effectLst/>
                          <a:sym typeface="Wingdings" pitchFamily="2" charset="2"/>
                        </a:rPr>
                        <a:t>FSC +PEFC</a:t>
                      </a:r>
                      <a:endParaRPr kumimoji="0" lang="en-GB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474746"/>
                        </a:solidFill>
                        <a:effectLst/>
                        <a:latin typeface="Arial" charset="0"/>
                        <a:ea typeface="ヒラギノ角ゴ Pro W3" charset="-128"/>
                        <a:sym typeface="Wingdings" pitchFamily="2" charset="2"/>
                      </a:endParaRPr>
                    </a:p>
                  </a:txBody>
                  <a:tcPr marL="13514" marR="67574" marT="46800" marB="46800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Arial" charset="0"/>
                        <a:buNone/>
                        <a:tabLst/>
                      </a:pPr>
                      <a:r>
                        <a:rPr kumimoji="0" lang="en-GB" sz="18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FSC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Arial" charset="0"/>
                        <a:buNone/>
                        <a:tabLst/>
                      </a:pPr>
                      <a:r>
                        <a:rPr kumimoji="0" lang="en-GB" sz="18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+PEFC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Arial" charset="0"/>
                        <a:buNone/>
                        <a:tabLst/>
                      </a:pPr>
                      <a:endParaRPr kumimoji="0" lang="en-GB" sz="1800" b="1" i="0" u="none" strike="noStrike" cap="none" normalizeH="0" baseline="30000" smtClean="0">
                        <a:ln>
                          <a:noFill/>
                        </a:ln>
                        <a:solidFill>
                          <a:srgbClr val="474746"/>
                        </a:solidFill>
                        <a:effectLst/>
                        <a:latin typeface="Arial" charset="0"/>
                        <a:ea typeface="ヒラギノ角ゴ Pro W3" charset="-128"/>
                      </a:endParaRPr>
                    </a:p>
                  </a:txBody>
                  <a:tcPr marL="13514" marR="67574" marT="46800" marB="46800" horzOverflow="overflow"/>
                </a:tc>
              </a:tr>
              <a:tr h="57310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Arial" charset="0"/>
                        <a:buNone/>
                        <a:tabLst/>
                      </a:pPr>
                      <a:r>
                        <a:rPr kumimoji="0" lang="en-GB" sz="1800" b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</a:rPr>
                        <a:t>Giấy</a:t>
                      </a:r>
                      <a:r>
                        <a:rPr kumimoji="0" lang="en-GB" sz="1800" b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</a:rPr>
                        <a:t> </a:t>
                      </a:r>
                      <a:r>
                        <a:rPr kumimoji="0" lang="en-GB" sz="1800" b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</a:rPr>
                        <a:t>phép</a:t>
                      </a:r>
                      <a:r>
                        <a:rPr kumimoji="0" lang="en-GB" sz="1800" b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</a:rPr>
                        <a:t> FLEGT</a:t>
                      </a:r>
                      <a:endParaRPr kumimoji="0" lang="en-GB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  <a:ea typeface="ヒラギノ角ゴ Pro W3" charset="-128"/>
                      </a:endParaRPr>
                    </a:p>
                  </a:txBody>
                  <a:tcPr marL="68654" marR="68654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Arial" charset="0"/>
                        <a:buNone/>
                        <a:tabLst/>
                      </a:pPr>
                      <a:r>
                        <a:rPr kumimoji="0" lang="en-GB" sz="1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CÓ</a:t>
                      </a:r>
                      <a:endParaRPr kumimoji="0" lang="en-GB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474746"/>
                        </a:solidFill>
                        <a:effectLst/>
                        <a:latin typeface="Arial" charset="0"/>
                        <a:ea typeface="ヒラギノ角ゴ Pro W3" charset="-128"/>
                      </a:endParaRPr>
                    </a:p>
                  </a:txBody>
                  <a:tcPr marL="13514" marR="67574" marT="46800" marB="4680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Arial" charset="0"/>
                        <a:buNone/>
                        <a:tabLst/>
                      </a:pPr>
                      <a:r>
                        <a:rPr kumimoji="0" lang="en-GB" sz="1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KHÔNG</a:t>
                      </a:r>
                      <a:endParaRPr kumimoji="0" lang="en-GB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474746"/>
                        </a:solidFill>
                        <a:effectLst/>
                        <a:latin typeface="Arial" charset="0"/>
                        <a:ea typeface="ヒラギノ角ゴ Pro W3" charset="-128"/>
                      </a:endParaRPr>
                    </a:p>
                  </a:txBody>
                  <a:tcPr marL="13514" marR="67574" marT="46800" marB="4680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Arial" charset="0"/>
                        <a:buNone/>
                        <a:tabLst/>
                      </a:pPr>
                      <a:r>
                        <a:rPr kumimoji="0" lang="en-GB" sz="1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KHÔNG</a:t>
                      </a:r>
                      <a:endParaRPr kumimoji="0" lang="en-GB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474746"/>
                        </a:solidFill>
                        <a:effectLst/>
                        <a:latin typeface="Arial" charset="0"/>
                        <a:ea typeface="ヒラギノ角ゴ Pro W3" charset="-128"/>
                      </a:endParaRPr>
                    </a:p>
                  </a:txBody>
                  <a:tcPr marL="13514" marR="67574" marT="46800" marB="4680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Arial" charset="0"/>
                        <a:buNone/>
                        <a:tabLst/>
                      </a:pPr>
                      <a:r>
                        <a:rPr kumimoji="0" lang="en-GB" sz="1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CÓ</a:t>
                      </a:r>
                      <a:endParaRPr kumimoji="0" lang="en-GB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474746"/>
                        </a:solidFill>
                        <a:effectLst/>
                        <a:latin typeface="Arial" charset="0"/>
                        <a:ea typeface="ヒラギノ角ゴ Pro W3" charset="-128"/>
                      </a:endParaRPr>
                    </a:p>
                  </a:txBody>
                  <a:tcPr marL="13514" marR="67574" marT="46800" marB="4680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Arial" charset="0"/>
                        <a:buNone/>
                        <a:tabLst/>
                      </a:pPr>
                      <a:r>
                        <a:rPr kumimoji="0" lang="en-GB" sz="1800" u="none" strike="noStrike" cap="none" normalizeH="0" baseline="0" dirty="0" smtClean="0">
                          <a:ln>
                            <a:noFill/>
                          </a:ln>
                          <a:effectLst/>
                          <a:sym typeface="Wingdings" pitchFamily="2" charset="2"/>
                        </a:rPr>
                        <a:t>CÓ</a:t>
                      </a:r>
                      <a:endParaRPr kumimoji="0" lang="en-GB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474746"/>
                        </a:solidFill>
                        <a:effectLst/>
                        <a:latin typeface="Arial" charset="0"/>
                        <a:ea typeface="ヒラギノ角ゴ Pro W3" charset="-128"/>
                        <a:sym typeface="Wingdings" pitchFamily="2" charset="2"/>
                      </a:endParaRPr>
                    </a:p>
                  </a:txBody>
                  <a:tcPr marL="13514" marR="67574" marT="46800" marB="4680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Arial" charset="0"/>
                        <a:buNone/>
                        <a:tabLst/>
                      </a:pPr>
                      <a:r>
                        <a:rPr kumimoji="0" lang="en-GB" sz="1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CÓ</a:t>
                      </a:r>
                      <a:endParaRPr kumimoji="0" lang="en-GB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474746"/>
                        </a:solidFill>
                        <a:effectLst/>
                        <a:latin typeface="Arial" charset="0"/>
                        <a:ea typeface="ヒラギノ角ゴ Pro W3" charset="-128"/>
                      </a:endParaRPr>
                    </a:p>
                  </a:txBody>
                  <a:tcPr marL="13514" marR="67574" marT="46800" marB="46800" anchor="ctr" horzOverflow="overflow"/>
                </a:tc>
              </a:tr>
              <a:tr h="11969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Arial" charset="0"/>
                        <a:buNone/>
                        <a:tabLst/>
                      </a:pPr>
                      <a:r>
                        <a:rPr kumimoji="0" lang="en-GB" sz="18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Bằng </a:t>
                      </a:r>
                      <a:r>
                        <a:rPr kumimoji="0" lang="en-GB" sz="1800" b="1" u="none" strike="noStrike" cap="none" normalizeH="0" baseline="0" dirty="0" err="1" smtClean="0">
                          <a:ln>
                            <a:noFill/>
                          </a:ln>
                          <a:effectLst/>
                        </a:rPr>
                        <a:t>chứng</a:t>
                      </a:r>
                      <a:r>
                        <a:rPr kumimoji="0" lang="en-GB" sz="18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 </a:t>
                      </a:r>
                      <a:r>
                        <a:rPr kumimoji="0" lang="en-GB" sz="1800" b="1" u="none" strike="noStrike" cap="none" normalizeH="0" baseline="0" dirty="0" err="1" smtClean="0">
                          <a:ln>
                            <a:noFill/>
                          </a:ln>
                          <a:effectLst/>
                        </a:rPr>
                        <a:t>thay</a:t>
                      </a:r>
                      <a:r>
                        <a:rPr kumimoji="0" lang="en-GB" sz="18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 </a:t>
                      </a:r>
                      <a:r>
                        <a:rPr kumimoji="0" lang="en-GB" sz="1800" b="1" u="none" strike="noStrike" cap="none" normalizeH="0" baseline="0" dirty="0" err="1" smtClean="0">
                          <a:ln>
                            <a:noFill/>
                          </a:ln>
                          <a:effectLst/>
                        </a:rPr>
                        <a:t>thế</a:t>
                      </a:r>
                      <a:r>
                        <a:rPr kumimoji="0" lang="en-GB" sz="18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/’</a:t>
                      </a:r>
                      <a:r>
                        <a:rPr kumimoji="0" lang="en-GB" sz="1800" b="1" u="none" strike="noStrike" cap="none" normalizeH="0" baseline="0" dirty="0" err="1" smtClean="0">
                          <a:ln>
                            <a:noFill/>
                          </a:ln>
                          <a:effectLst/>
                        </a:rPr>
                        <a:t>tương</a:t>
                      </a:r>
                      <a:r>
                        <a:rPr kumimoji="0" lang="en-GB" sz="18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 </a:t>
                      </a:r>
                      <a:r>
                        <a:rPr kumimoji="0" lang="en-GB" sz="1800" b="1" u="none" strike="noStrike" cap="none" normalizeH="0" baseline="0" dirty="0" err="1" smtClean="0">
                          <a:ln>
                            <a:noFill/>
                          </a:ln>
                          <a:effectLst/>
                        </a:rPr>
                        <a:t>đương</a:t>
                      </a:r>
                      <a:r>
                        <a:rPr kumimoji="0" lang="en-GB" sz="18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’ </a:t>
                      </a:r>
                      <a:r>
                        <a:rPr kumimoji="0" lang="en-GB" sz="1800" b="1" u="none" strike="noStrike" cap="none" normalizeH="0" baseline="0" dirty="0" err="1" smtClean="0">
                          <a:ln>
                            <a:noFill/>
                          </a:ln>
                          <a:effectLst/>
                        </a:rPr>
                        <a:t>yêu</a:t>
                      </a:r>
                      <a:r>
                        <a:rPr kumimoji="0" lang="en-GB" sz="18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 </a:t>
                      </a:r>
                      <a:r>
                        <a:rPr kumimoji="0" lang="en-GB" sz="1800" b="1" u="none" strike="noStrike" cap="none" normalizeH="0" baseline="0" dirty="0" err="1" smtClean="0">
                          <a:ln>
                            <a:noFill/>
                          </a:ln>
                          <a:effectLst/>
                        </a:rPr>
                        <a:t>cầu</a:t>
                      </a:r>
                      <a:endParaRPr kumimoji="0" lang="en-GB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474746"/>
                        </a:solidFill>
                        <a:effectLst/>
                        <a:latin typeface="Arial" charset="0"/>
                        <a:ea typeface="ヒラギノ角ゴ Pro W3" charset="-128"/>
                      </a:endParaRPr>
                    </a:p>
                  </a:txBody>
                  <a:tcPr marL="68654" marR="68654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Arial" charset="0"/>
                        <a:buNone/>
                        <a:tabLst/>
                      </a:pPr>
                      <a:r>
                        <a:rPr kumimoji="0" lang="en-GB" sz="13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</a:rPr>
                        <a:t>Hướng</a:t>
                      </a:r>
                      <a:r>
                        <a:rPr kumimoji="0" lang="en-GB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</a:rPr>
                        <a:t> </a:t>
                      </a:r>
                      <a:r>
                        <a:rPr kumimoji="0" lang="en-GB" sz="13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</a:rPr>
                        <a:t>dẫn</a:t>
                      </a:r>
                      <a:r>
                        <a:rPr kumimoji="0" lang="en-GB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</a:rPr>
                        <a:t> </a:t>
                      </a:r>
                      <a:r>
                        <a:rPr kumimoji="0" lang="en-GB" sz="13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</a:rPr>
                        <a:t>hạn</a:t>
                      </a:r>
                      <a:r>
                        <a:rPr kumimoji="0" lang="en-GB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</a:rPr>
                        <a:t> </a:t>
                      </a:r>
                      <a:r>
                        <a:rPr kumimoji="0" lang="en-GB" sz="13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</a:rPr>
                        <a:t>chế</a:t>
                      </a:r>
                      <a:endParaRPr kumimoji="0" lang="en-GB" sz="1300" b="1" i="0" u="none" strike="noStrike" cap="none" normalizeH="0" baseline="30000" dirty="0" smtClean="0">
                        <a:ln>
                          <a:noFill/>
                        </a:ln>
                        <a:solidFill>
                          <a:srgbClr val="474746"/>
                        </a:solidFill>
                        <a:effectLst/>
                        <a:latin typeface="Arial" charset="0"/>
                        <a:ea typeface="ヒラギノ角ゴ Pro W3" charset="-128"/>
                      </a:endParaRPr>
                    </a:p>
                  </a:txBody>
                  <a:tcPr marL="13514" marR="67574" marT="46800" marB="4680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Arial" charset="0"/>
                        <a:buNone/>
                        <a:tabLst/>
                      </a:pPr>
                      <a:r>
                        <a:rPr kumimoji="0" lang="en-GB" sz="1300" u="none" strike="noStrike" cap="none" normalizeH="0" baseline="0" dirty="0" err="1" smtClean="0">
                          <a:ln>
                            <a:noFill/>
                          </a:ln>
                          <a:effectLst/>
                        </a:rPr>
                        <a:t>Không</a:t>
                      </a:r>
                      <a:r>
                        <a:rPr kumimoji="0" lang="en-GB" sz="13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 </a:t>
                      </a:r>
                      <a:r>
                        <a:rPr kumimoji="0" lang="en-GB" sz="1300" u="none" strike="noStrike" cap="none" normalizeH="0" baseline="0" dirty="0" err="1" smtClean="0">
                          <a:ln>
                            <a:noFill/>
                          </a:ln>
                          <a:effectLst/>
                        </a:rPr>
                        <a:t>có</a:t>
                      </a:r>
                      <a:r>
                        <a:rPr kumimoji="0" lang="en-GB" sz="13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 </a:t>
                      </a:r>
                      <a:r>
                        <a:rPr kumimoji="0" lang="en-GB" sz="1300" u="none" strike="noStrike" cap="none" normalizeH="0" baseline="0" dirty="0" err="1" smtClean="0">
                          <a:ln>
                            <a:noFill/>
                          </a:ln>
                          <a:effectLst/>
                        </a:rPr>
                        <a:t>hướng</a:t>
                      </a:r>
                      <a:r>
                        <a:rPr kumimoji="0" lang="en-GB" sz="13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 </a:t>
                      </a:r>
                      <a:r>
                        <a:rPr kumimoji="0" lang="en-GB" sz="1300" u="none" strike="noStrike" cap="none" normalizeH="0" baseline="0" dirty="0" err="1" smtClean="0">
                          <a:ln>
                            <a:noFill/>
                          </a:ln>
                          <a:effectLst/>
                        </a:rPr>
                        <a:t>dẫn</a:t>
                      </a:r>
                      <a:endParaRPr kumimoji="0" lang="en-GB" sz="1300" b="1" i="0" u="none" strike="noStrike" cap="none" normalizeH="0" baseline="30000" dirty="0" smtClean="0">
                        <a:ln>
                          <a:noFill/>
                        </a:ln>
                        <a:solidFill>
                          <a:srgbClr val="474746"/>
                        </a:solidFill>
                        <a:effectLst/>
                        <a:latin typeface="Arial" charset="0"/>
                        <a:ea typeface="ヒラギノ角ゴ Pro W3" charset="-128"/>
                      </a:endParaRPr>
                    </a:p>
                  </a:txBody>
                  <a:tcPr marL="13514" marR="67574" marT="46800" marB="4680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Arial" charset="0"/>
                        <a:buNone/>
                        <a:tabLst/>
                      </a:pPr>
                      <a:r>
                        <a:rPr kumimoji="0" lang="en-GB" sz="1300" u="none" strike="noStrike" cap="none" normalizeH="0" baseline="0" dirty="0" err="1" smtClean="0">
                          <a:ln>
                            <a:noFill/>
                          </a:ln>
                          <a:effectLst/>
                        </a:rPr>
                        <a:t>Không</a:t>
                      </a:r>
                      <a:r>
                        <a:rPr kumimoji="0" lang="en-GB" sz="13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 </a:t>
                      </a:r>
                      <a:r>
                        <a:rPr kumimoji="0" lang="en-GB" sz="1300" u="none" strike="noStrike" cap="none" normalizeH="0" baseline="0" dirty="0" err="1" smtClean="0">
                          <a:ln>
                            <a:noFill/>
                          </a:ln>
                          <a:effectLst/>
                        </a:rPr>
                        <a:t>có</a:t>
                      </a:r>
                      <a:r>
                        <a:rPr kumimoji="0" lang="en-GB" sz="13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 </a:t>
                      </a:r>
                      <a:r>
                        <a:rPr kumimoji="0" lang="en-GB" sz="1300" u="none" strike="noStrike" cap="none" normalizeH="0" baseline="0" dirty="0" err="1" smtClean="0">
                          <a:ln>
                            <a:noFill/>
                          </a:ln>
                          <a:effectLst/>
                        </a:rPr>
                        <a:t>hướng</a:t>
                      </a:r>
                      <a:r>
                        <a:rPr kumimoji="0" lang="en-GB" sz="13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 </a:t>
                      </a:r>
                      <a:r>
                        <a:rPr kumimoji="0" lang="en-GB" sz="1300" u="none" strike="noStrike" cap="none" normalizeH="0" baseline="0" dirty="0" err="1" smtClean="0">
                          <a:ln>
                            <a:noFill/>
                          </a:ln>
                          <a:effectLst/>
                        </a:rPr>
                        <a:t>dẫn</a:t>
                      </a:r>
                      <a:r>
                        <a:rPr kumimoji="0" lang="en-GB" sz="13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 </a:t>
                      </a:r>
                      <a:endParaRPr kumimoji="0" lang="en-GB" sz="1300" b="1" i="0" u="none" strike="noStrike" cap="none" normalizeH="0" baseline="30000" dirty="0" smtClean="0">
                        <a:ln>
                          <a:noFill/>
                        </a:ln>
                        <a:solidFill>
                          <a:srgbClr val="474746"/>
                        </a:solidFill>
                        <a:effectLst/>
                        <a:latin typeface="Arial" charset="0"/>
                        <a:ea typeface="ヒラギノ角ゴ Pro W3" charset="-128"/>
                      </a:endParaRPr>
                    </a:p>
                  </a:txBody>
                  <a:tcPr marL="13514" marR="67574" marT="46800" marB="4680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Arial" charset="0"/>
                        <a:buNone/>
                        <a:tabLst/>
                      </a:pPr>
                      <a:r>
                        <a:rPr kumimoji="0" lang="en-GB" sz="1200" u="none" strike="noStrike" cap="none" normalizeH="0" baseline="0" dirty="0" err="1" smtClean="0">
                          <a:ln>
                            <a:noFill/>
                          </a:ln>
                          <a:effectLst/>
                        </a:rPr>
                        <a:t>Hướng</a:t>
                      </a:r>
                      <a:r>
                        <a:rPr kumimoji="0" lang="en-GB" sz="1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 </a:t>
                      </a:r>
                      <a:r>
                        <a:rPr kumimoji="0" lang="en-GB" sz="1200" u="none" strike="noStrike" cap="none" normalizeH="0" baseline="0" dirty="0" err="1" smtClean="0">
                          <a:ln>
                            <a:noFill/>
                          </a:ln>
                          <a:effectLst/>
                        </a:rPr>
                        <a:t>dẫn</a:t>
                      </a:r>
                      <a:r>
                        <a:rPr kumimoji="0" lang="en-GB" sz="1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 chi </a:t>
                      </a:r>
                      <a:r>
                        <a:rPr kumimoji="0" lang="en-GB" sz="1200" u="none" strike="noStrike" cap="none" normalizeH="0" baseline="0" dirty="0" err="1" smtClean="0">
                          <a:ln>
                            <a:noFill/>
                          </a:ln>
                          <a:effectLst/>
                        </a:rPr>
                        <a:t>tiết</a:t>
                      </a:r>
                      <a:endParaRPr kumimoji="0" lang="en-GB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474746"/>
                        </a:solidFill>
                        <a:effectLst/>
                        <a:latin typeface="Arial" charset="0"/>
                        <a:ea typeface="ヒラギノ角ゴ Pro W3" charset="-128"/>
                      </a:endParaRPr>
                    </a:p>
                  </a:txBody>
                  <a:tcPr marL="13514" marR="67574" marT="46800" marB="4680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Arial" charset="0"/>
                        <a:buNone/>
                        <a:tabLst/>
                      </a:pPr>
                      <a:r>
                        <a:rPr kumimoji="0" lang="en-GB" sz="1200" u="none" strike="noStrike" cap="none" normalizeH="0" baseline="0" dirty="0" err="1" smtClean="0">
                          <a:ln>
                            <a:noFill/>
                          </a:ln>
                          <a:effectLst/>
                        </a:rPr>
                        <a:t>Hướng</a:t>
                      </a:r>
                      <a:r>
                        <a:rPr kumimoji="0" lang="en-GB" sz="1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 </a:t>
                      </a:r>
                      <a:r>
                        <a:rPr kumimoji="0" lang="en-GB" sz="1200" u="none" strike="noStrike" cap="none" normalizeH="0" baseline="0" dirty="0" err="1" smtClean="0">
                          <a:ln>
                            <a:noFill/>
                          </a:ln>
                          <a:effectLst/>
                        </a:rPr>
                        <a:t>dẫn</a:t>
                      </a:r>
                      <a:r>
                        <a:rPr kumimoji="0" lang="en-GB" sz="1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 chi </a:t>
                      </a:r>
                      <a:r>
                        <a:rPr kumimoji="0" lang="en-GB" sz="1200" u="none" strike="noStrike" cap="none" normalizeH="0" baseline="0" dirty="0" err="1" smtClean="0">
                          <a:ln>
                            <a:noFill/>
                          </a:ln>
                          <a:effectLst/>
                        </a:rPr>
                        <a:t>tiết</a:t>
                      </a:r>
                      <a:endParaRPr kumimoji="0" lang="en-GB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474746"/>
                        </a:solidFill>
                        <a:effectLst/>
                        <a:latin typeface="Arial" charset="0"/>
                        <a:ea typeface="ヒラギノ角ゴ Pro W3" charset="-128"/>
                      </a:endParaRPr>
                    </a:p>
                  </a:txBody>
                  <a:tcPr marL="13514" marR="67574" marT="46800" marB="4680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Arial" charset="0"/>
                        <a:buNone/>
                        <a:tabLst/>
                      </a:pPr>
                      <a:r>
                        <a:rPr kumimoji="0" lang="en-GB" sz="1200" u="none" strike="noStrike" cap="none" normalizeH="0" baseline="0" dirty="0" err="1" smtClean="0">
                          <a:ln>
                            <a:noFill/>
                          </a:ln>
                          <a:effectLst/>
                          <a:sym typeface="Wingdings" pitchFamily="2" charset="2"/>
                        </a:rPr>
                        <a:t>Một</a:t>
                      </a:r>
                      <a:r>
                        <a:rPr kumimoji="0" lang="en-GB" sz="1200" u="none" strike="noStrike" cap="none" normalizeH="0" baseline="0" dirty="0" smtClean="0">
                          <a:ln>
                            <a:noFill/>
                          </a:ln>
                          <a:effectLst/>
                          <a:sym typeface="Wingdings" pitchFamily="2" charset="2"/>
                        </a:rPr>
                        <a:t> </a:t>
                      </a:r>
                      <a:r>
                        <a:rPr kumimoji="0" lang="en-GB" sz="1200" u="none" strike="noStrike" cap="none" normalizeH="0" baseline="0" dirty="0" err="1" smtClean="0">
                          <a:ln>
                            <a:noFill/>
                          </a:ln>
                          <a:effectLst/>
                          <a:sym typeface="Wingdings" pitchFamily="2" charset="2"/>
                        </a:rPr>
                        <a:t>vài</a:t>
                      </a:r>
                      <a:r>
                        <a:rPr kumimoji="0" lang="en-GB" sz="1200" u="none" strike="noStrike" cap="none" normalizeH="0" baseline="0" dirty="0" smtClean="0">
                          <a:ln>
                            <a:noFill/>
                          </a:ln>
                          <a:effectLst/>
                          <a:sym typeface="Wingdings" pitchFamily="2" charset="2"/>
                        </a:rPr>
                        <a:t> </a:t>
                      </a:r>
                      <a:r>
                        <a:rPr kumimoji="0" lang="en-GB" sz="1200" u="none" strike="noStrike" cap="none" normalizeH="0" baseline="0" dirty="0" err="1" smtClean="0">
                          <a:ln>
                            <a:noFill/>
                          </a:ln>
                          <a:effectLst/>
                          <a:sym typeface="Wingdings" pitchFamily="2" charset="2"/>
                        </a:rPr>
                        <a:t>hướng</a:t>
                      </a:r>
                      <a:r>
                        <a:rPr kumimoji="0" lang="en-GB" sz="1200" u="none" strike="noStrike" cap="none" normalizeH="0" baseline="0" dirty="0" smtClean="0">
                          <a:ln>
                            <a:noFill/>
                          </a:ln>
                          <a:effectLst/>
                          <a:sym typeface="Wingdings" pitchFamily="2" charset="2"/>
                        </a:rPr>
                        <a:t> </a:t>
                      </a:r>
                      <a:r>
                        <a:rPr kumimoji="0" lang="en-GB" sz="1200" u="none" strike="noStrike" cap="none" normalizeH="0" baseline="0" dirty="0" err="1" smtClean="0">
                          <a:ln>
                            <a:noFill/>
                          </a:ln>
                          <a:effectLst/>
                          <a:sym typeface="Wingdings" pitchFamily="2" charset="2"/>
                        </a:rPr>
                        <a:t>dẫn</a:t>
                      </a:r>
                      <a:endParaRPr kumimoji="0" lang="en-GB" sz="1200" b="1" i="0" u="none" strike="noStrike" cap="none" normalizeH="0" baseline="30000" dirty="0" smtClean="0">
                        <a:ln>
                          <a:noFill/>
                        </a:ln>
                        <a:solidFill>
                          <a:srgbClr val="474746"/>
                        </a:solidFill>
                        <a:effectLst/>
                        <a:latin typeface="Arial" charset="0"/>
                        <a:ea typeface="ヒラギノ角ゴ Pro W3" charset="-128"/>
                      </a:endParaRPr>
                    </a:p>
                  </a:txBody>
                  <a:tcPr marL="13514" marR="67574" marT="46800" marB="46800" anchor="ctr" horzOverflow="overflow"/>
                </a:tc>
              </a:tr>
            </a:tbl>
          </a:graphicData>
        </a:graphic>
      </p:graphicFrame>
      <p:pic>
        <p:nvPicPr>
          <p:cNvPr id="5" name="Picture 41" descr="gb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76229" y="1980802"/>
            <a:ext cx="327620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38" descr="dk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253180" y="1972865"/>
            <a:ext cx="313433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40" descr="nl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343261" y="1970483"/>
            <a:ext cx="331490" cy="290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37" descr="Be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399567" y="1955658"/>
            <a:ext cx="314722" cy="303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39" descr="fr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191887" y="1960165"/>
            <a:ext cx="379214" cy="311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42" descr="c9389a6bbd8abef84b6f6663093b1822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317607" y="1960165"/>
            <a:ext cx="37276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10"/>
          <p:cNvSpPr txBox="1"/>
          <p:nvPr/>
        </p:nvSpPr>
        <p:spPr>
          <a:xfrm>
            <a:off x="276722" y="6096000"/>
            <a:ext cx="8207832" cy="523220"/>
          </a:xfrm>
          <a:prstGeom prst="rect">
            <a:avLst/>
          </a:prstGeom>
          <a:solidFill>
            <a:srgbClr val="FFFFFE"/>
          </a:solidFill>
          <a:ln cmpd="sng">
            <a:noFill/>
          </a:ln>
        </p:spPr>
        <p:txBody>
          <a:bodyPr wrap="square">
            <a:spAutoFit/>
          </a:bodyPr>
          <a:lstStyle/>
          <a:p>
            <a:pPr marL="342900" indent="-342900">
              <a:buFontTx/>
              <a:buAutoNum type="arabicPeriod"/>
              <a:defRPr/>
            </a:pPr>
            <a:r>
              <a:rPr lang="en-GB" sz="1400" dirty="0" err="1" smtClean="0">
                <a:solidFill>
                  <a:srgbClr val="000000"/>
                </a:solidFill>
                <a:latin typeface="+mj-lt"/>
              </a:rPr>
              <a:t>Chương</a:t>
            </a:r>
            <a:r>
              <a:rPr lang="en-GB" sz="1400" dirty="0" smtClean="0">
                <a:solidFill>
                  <a:srgbClr val="000000"/>
                </a:solidFill>
                <a:latin typeface="+mj-lt"/>
              </a:rPr>
              <a:t> </a:t>
            </a:r>
            <a:r>
              <a:rPr lang="en-GB" sz="1400" dirty="0" err="1" smtClean="0">
                <a:solidFill>
                  <a:srgbClr val="000000"/>
                </a:solidFill>
                <a:latin typeface="+mj-lt"/>
              </a:rPr>
              <a:t>trình</a:t>
            </a:r>
            <a:r>
              <a:rPr lang="en-GB" sz="1400" dirty="0" smtClean="0">
                <a:solidFill>
                  <a:srgbClr val="000000"/>
                </a:solidFill>
                <a:latin typeface="+mj-lt"/>
              </a:rPr>
              <a:t> </a:t>
            </a:r>
            <a:r>
              <a:rPr lang="en-GB" sz="1400" dirty="0" err="1" smtClean="0">
                <a:solidFill>
                  <a:srgbClr val="000000"/>
                </a:solidFill>
                <a:latin typeface="+mj-lt"/>
              </a:rPr>
              <a:t>quốc</a:t>
            </a:r>
            <a:r>
              <a:rPr lang="en-GB" sz="1400" dirty="0" smtClean="0">
                <a:solidFill>
                  <a:srgbClr val="000000"/>
                </a:solidFill>
                <a:latin typeface="+mj-lt"/>
              </a:rPr>
              <a:t> </a:t>
            </a:r>
            <a:r>
              <a:rPr lang="en-GB" sz="1400" dirty="0" err="1" smtClean="0">
                <a:solidFill>
                  <a:srgbClr val="000000"/>
                </a:solidFill>
                <a:latin typeface="+mj-lt"/>
              </a:rPr>
              <a:t>gia</a:t>
            </a:r>
            <a:r>
              <a:rPr lang="en-GB" sz="1400" dirty="0" smtClean="0">
                <a:solidFill>
                  <a:srgbClr val="000000"/>
                </a:solidFill>
                <a:latin typeface="+mj-lt"/>
              </a:rPr>
              <a:t> </a:t>
            </a:r>
            <a:r>
              <a:rPr lang="en-GB" sz="1400" dirty="0" err="1" smtClean="0">
                <a:solidFill>
                  <a:srgbClr val="000000"/>
                </a:solidFill>
                <a:latin typeface="+mj-lt"/>
              </a:rPr>
              <a:t>tương</a:t>
            </a:r>
            <a:r>
              <a:rPr lang="en-GB" sz="1400" dirty="0" smtClean="0">
                <a:solidFill>
                  <a:srgbClr val="000000"/>
                </a:solidFill>
                <a:latin typeface="+mj-lt"/>
              </a:rPr>
              <a:t> </a:t>
            </a:r>
            <a:r>
              <a:rPr lang="en-GB" sz="1400" dirty="0" err="1" smtClean="0">
                <a:solidFill>
                  <a:srgbClr val="000000"/>
                </a:solidFill>
                <a:latin typeface="+mj-lt"/>
              </a:rPr>
              <a:t>đương</a:t>
            </a:r>
            <a:r>
              <a:rPr lang="en-GB" sz="1400" dirty="0" smtClean="0">
                <a:solidFill>
                  <a:srgbClr val="000000"/>
                </a:solidFill>
                <a:latin typeface="+mj-lt"/>
              </a:rPr>
              <a:t> </a:t>
            </a:r>
            <a:r>
              <a:rPr lang="en-GB" sz="1400" dirty="0" err="1" smtClean="0">
                <a:solidFill>
                  <a:srgbClr val="000000"/>
                </a:solidFill>
                <a:latin typeface="+mj-lt"/>
              </a:rPr>
              <a:t>cho</a:t>
            </a:r>
            <a:r>
              <a:rPr lang="en-GB" sz="1400" dirty="0" smtClean="0">
                <a:solidFill>
                  <a:srgbClr val="000000"/>
                </a:solidFill>
                <a:latin typeface="+mj-lt"/>
              </a:rPr>
              <a:t> </a:t>
            </a:r>
            <a:r>
              <a:rPr lang="en-GB" sz="1400" dirty="0" err="1" smtClean="0">
                <a:solidFill>
                  <a:srgbClr val="000000"/>
                </a:solidFill>
                <a:latin typeface="+mj-lt"/>
              </a:rPr>
              <a:t>thị</a:t>
            </a:r>
            <a:r>
              <a:rPr lang="en-GB" sz="1400" dirty="0" smtClean="0">
                <a:solidFill>
                  <a:srgbClr val="000000"/>
                </a:solidFill>
                <a:latin typeface="+mj-lt"/>
              </a:rPr>
              <a:t> </a:t>
            </a:r>
            <a:r>
              <a:rPr lang="en-GB" sz="1400" dirty="0" err="1" smtClean="0">
                <a:solidFill>
                  <a:srgbClr val="000000"/>
                </a:solidFill>
                <a:latin typeface="+mj-lt"/>
              </a:rPr>
              <a:t>trường</a:t>
            </a:r>
            <a:r>
              <a:rPr lang="en-GB" sz="1400" dirty="0" smtClean="0">
                <a:solidFill>
                  <a:srgbClr val="000000"/>
                </a:solidFill>
                <a:latin typeface="+mj-lt"/>
              </a:rPr>
              <a:t> </a:t>
            </a:r>
            <a:r>
              <a:rPr lang="en-GB" sz="1400" dirty="0" err="1" smtClean="0">
                <a:solidFill>
                  <a:srgbClr val="000000"/>
                </a:solidFill>
                <a:latin typeface="+mj-lt"/>
              </a:rPr>
              <a:t>Hà</a:t>
            </a:r>
            <a:r>
              <a:rPr lang="en-GB" sz="1400" dirty="0" smtClean="0">
                <a:solidFill>
                  <a:srgbClr val="000000"/>
                </a:solidFill>
                <a:latin typeface="+mj-lt"/>
              </a:rPr>
              <a:t> Lan </a:t>
            </a:r>
            <a:r>
              <a:rPr lang="en-GB" sz="1400" dirty="0" err="1" smtClean="0">
                <a:solidFill>
                  <a:srgbClr val="000000"/>
                </a:solidFill>
                <a:latin typeface="+mj-lt"/>
              </a:rPr>
              <a:t>được</a:t>
            </a:r>
            <a:r>
              <a:rPr lang="en-GB" sz="1400" dirty="0" smtClean="0">
                <a:solidFill>
                  <a:srgbClr val="000000"/>
                </a:solidFill>
                <a:latin typeface="+mj-lt"/>
              </a:rPr>
              <a:t> </a:t>
            </a:r>
            <a:r>
              <a:rPr lang="en-GB" sz="1400" dirty="0" err="1" smtClean="0">
                <a:solidFill>
                  <a:srgbClr val="000000"/>
                </a:solidFill>
                <a:latin typeface="+mj-lt"/>
              </a:rPr>
              <a:t>đánh</a:t>
            </a:r>
            <a:r>
              <a:rPr lang="en-GB" sz="1400" dirty="0" smtClean="0">
                <a:solidFill>
                  <a:srgbClr val="000000"/>
                </a:solidFill>
                <a:latin typeface="+mj-lt"/>
              </a:rPr>
              <a:t> </a:t>
            </a:r>
            <a:r>
              <a:rPr lang="en-GB" sz="1400" dirty="0" err="1" smtClean="0">
                <a:solidFill>
                  <a:srgbClr val="000000"/>
                </a:solidFill>
                <a:latin typeface="+mj-lt"/>
              </a:rPr>
              <a:t>giá</a:t>
            </a:r>
            <a:r>
              <a:rPr lang="en-GB" sz="1400" dirty="0" smtClean="0">
                <a:solidFill>
                  <a:srgbClr val="000000"/>
                </a:solidFill>
                <a:latin typeface="+mj-lt"/>
              </a:rPr>
              <a:t>. Cho </a:t>
            </a:r>
            <a:r>
              <a:rPr lang="en-GB" sz="1400" dirty="0" err="1" smtClean="0">
                <a:solidFill>
                  <a:srgbClr val="000000"/>
                </a:solidFill>
                <a:latin typeface="+mj-lt"/>
              </a:rPr>
              <a:t>đến</a:t>
            </a:r>
            <a:r>
              <a:rPr lang="en-GB" sz="1400" dirty="0" smtClean="0">
                <a:solidFill>
                  <a:srgbClr val="000000"/>
                </a:solidFill>
                <a:latin typeface="+mj-lt"/>
              </a:rPr>
              <a:t> nay </a:t>
            </a:r>
            <a:r>
              <a:rPr lang="en-GB" sz="1400" dirty="0" err="1" smtClean="0">
                <a:solidFill>
                  <a:srgbClr val="000000"/>
                </a:solidFill>
                <a:latin typeface="+mj-lt"/>
              </a:rPr>
              <a:t>đã</a:t>
            </a:r>
            <a:r>
              <a:rPr lang="en-GB" sz="1400" dirty="0" smtClean="0">
                <a:solidFill>
                  <a:srgbClr val="000000"/>
                </a:solidFill>
                <a:latin typeface="+mj-lt"/>
              </a:rPr>
              <a:t> </a:t>
            </a:r>
            <a:r>
              <a:rPr lang="en-GB" sz="1400" dirty="0" err="1" smtClean="0">
                <a:solidFill>
                  <a:srgbClr val="000000"/>
                </a:solidFill>
                <a:latin typeface="+mj-lt"/>
              </a:rPr>
              <a:t>thực</a:t>
            </a:r>
            <a:r>
              <a:rPr lang="en-GB" sz="1400" dirty="0" smtClean="0">
                <a:solidFill>
                  <a:srgbClr val="000000"/>
                </a:solidFill>
                <a:latin typeface="+mj-lt"/>
              </a:rPr>
              <a:t> </a:t>
            </a:r>
            <a:r>
              <a:rPr lang="en-GB" sz="1400" dirty="0" err="1" smtClean="0">
                <a:solidFill>
                  <a:srgbClr val="000000"/>
                </a:solidFill>
                <a:latin typeface="+mj-lt"/>
              </a:rPr>
              <a:t>hiện</a:t>
            </a:r>
            <a:r>
              <a:rPr lang="en-GB" sz="1400" dirty="0" smtClean="0">
                <a:solidFill>
                  <a:srgbClr val="000000"/>
                </a:solidFill>
                <a:latin typeface="+mj-lt"/>
              </a:rPr>
              <a:t> </a:t>
            </a:r>
            <a:r>
              <a:rPr lang="en-GB" sz="1400" dirty="0" err="1" smtClean="0">
                <a:solidFill>
                  <a:srgbClr val="000000"/>
                </a:solidFill>
                <a:latin typeface="+mj-lt"/>
              </a:rPr>
              <a:t>đánh</a:t>
            </a:r>
            <a:r>
              <a:rPr lang="en-GB" sz="1400" dirty="0" smtClean="0">
                <a:solidFill>
                  <a:srgbClr val="000000"/>
                </a:solidFill>
                <a:latin typeface="+mj-lt"/>
              </a:rPr>
              <a:t> </a:t>
            </a:r>
            <a:r>
              <a:rPr lang="en-GB" sz="1400" dirty="0" err="1" smtClean="0">
                <a:solidFill>
                  <a:srgbClr val="000000"/>
                </a:solidFill>
                <a:latin typeface="+mj-lt"/>
              </a:rPr>
              <a:t>giá</a:t>
            </a:r>
            <a:r>
              <a:rPr lang="en-GB" sz="1400" dirty="0" smtClean="0">
                <a:solidFill>
                  <a:srgbClr val="000000"/>
                </a:solidFill>
                <a:latin typeface="+mj-lt"/>
              </a:rPr>
              <a:t> PEFC </a:t>
            </a:r>
            <a:r>
              <a:rPr lang="en-GB" sz="1400" dirty="0" err="1" smtClean="0">
                <a:solidFill>
                  <a:srgbClr val="000000"/>
                </a:solidFill>
                <a:latin typeface="+mj-lt"/>
              </a:rPr>
              <a:t>Phần</a:t>
            </a:r>
            <a:r>
              <a:rPr lang="en-GB" sz="1400" dirty="0" smtClean="0">
                <a:solidFill>
                  <a:srgbClr val="000000"/>
                </a:solidFill>
                <a:latin typeface="+mj-lt"/>
              </a:rPr>
              <a:t> Lan, PEFC </a:t>
            </a:r>
            <a:r>
              <a:rPr lang="en-GB" sz="1400" dirty="0" err="1" smtClean="0">
                <a:solidFill>
                  <a:srgbClr val="000000"/>
                </a:solidFill>
                <a:latin typeface="+mj-lt"/>
              </a:rPr>
              <a:t>Thụy</a:t>
            </a:r>
            <a:r>
              <a:rPr lang="en-GB" sz="1400" dirty="0" smtClean="0">
                <a:solidFill>
                  <a:srgbClr val="000000"/>
                </a:solidFill>
                <a:latin typeface="+mj-lt"/>
              </a:rPr>
              <a:t> </a:t>
            </a:r>
            <a:r>
              <a:rPr lang="en-GB" sz="1400" dirty="0" err="1" smtClean="0">
                <a:solidFill>
                  <a:srgbClr val="000000"/>
                </a:solidFill>
                <a:latin typeface="+mj-lt"/>
              </a:rPr>
              <a:t>Điển</a:t>
            </a:r>
            <a:r>
              <a:rPr lang="en-GB" sz="1400" dirty="0" smtClean="0">
                <a:solidFill>
                  <a:srgbClr val="000000"/>
                </a:solidFill>
                <a:latin typeface="+mj-lt"/>
              </a:rPr>
              <a:t>, PEFC </a:t>
            </a:r>
            <a:r>
              <a:rPr lang="en-GB" sz="1400" dirty="0" err="1" smtClean="0">
                <a:solidFill>
                  <a:srgbClr val="000000"/>
                </a:solidFill>
                <a:latin typeface="+mj-lt"/>
              </a:rPr>
              <a:t>Bỉ</a:t>
            </a:r>
            <a:r>
              <a:rPr lang="en-GB" sz="1400" dirty="0" smtClean="0">
                <a:solidFill>
                  <a:srgbClr val="000000"/>
                </a:solidFill>
                <a:latin typeface="+mj-lt"/>
              </a:rPr>
              <a:t>, PEFC </a:t>
            </a:r>
            <a:r>
              <a:rPr lang="en-GB" sz="1400" dirty="0" err="1" smtClean="0">
                <a:solidFill>
                  <a:srgbClr val="000000"/>
                </a:solidFill>
                <a:latin typeface="+mj-lt"/>
              </a:rPr>
              <a:t>Áo</a:t>
            </a:r>
            <a:r>
              <a:rPr lang="en-GB" sz="1400" dirty="0" smtClean="0">
                <a:solidFill>
                  <a:srgbClr val="000000"/>
                </a:solidFill>
                <a:latin typeface="+mj-lt"/>
              </a:rPr>
              <a:t>, </a:t>
            </a:r>
            <a:r>
              <a:rPr lang="en-GB" sz="1400" dirty="0" err="1" smtClean="0">
                <a:solidFill>
                  <a:srgbClr val="000000"/>
                </a:solidFill>
                <a:latin typeface="+mj-lt"/>
              </a:rPr>
              <a:t>và</a:t>
            </a:r>
            <a:r>
              <a:rPr lang="en-GB" sz="1400" dirty="0" smtClean="0">
                <a:solidFill>
                  <a:srgbClr val="000000"/>
                </a:solidFill>
                <a:latin typeface="+mj-lt"/>
              </a:rPr>
              <a:t> </a:t>
            </a:r>
            <a:r>
              <a:rPr lang="en-GB" sz="1400" dirty="0" err="1" smtClean="0">
                <a:solidFill>
                  <a:srgbClr val="000000"/>
                </a:solidFill>
                <a:latin typeface="+mj-lt"/>
              </a:rPr>
              <a:t>kết</a:t>
            </a:r>
            <a:r>
              <a:rPr lang="en-GB" sz="1400" dirty="0" smtClean="0">
                <a:solidFill>
                  <a:srgbClr val="000000"/>
                </a:solidFill>
                <a:latin typeface="+mj-lt"/>
              </a:rPr>
              <a:t> </a:t>
            </a:r>
            <a:r>
              <a:rPr lang="en-GB" sz="1400" dirty="0" err="1" smtClean="0">
                <a:solidFill>
                  <a:srgbClr val="000000"/>
                </a:solidFill>
                <a:latin typeface="+mj-lt"/>
              </a:rPr>
              <a:t>luận</a:t>
            </a:r>
            <a:r>
              <a:rPr lang="en-GB" sz="1400" dirty="0" smtClean="0">
                <a:solidFill>
                  <a:srgbClr val="000000"/>
                </a:solidFill>
                <a:latin typeface="+mj-lt"/>
              </a:rPr>
              <a:t> </a:t>
            </a:r>
            <a:r>
              <a:rPr lang="en-GB" sz="1400" dirty="0" err="1" smtClean="0">
                <a:solidFill>
                  <a:srgbClr val="000000"/>
                </a:solidFill>
                <a:latin typeface="+mj-lt"/>
              </a:rPr>
              <a:t>là</a:t>
            </a:r>
            <a:r>
              <a:rPr lang="en-GB" sz="1400" dirty="0" smtClean="0">
                <a:solidFill>
                  <a:srgbClr val="000000"/>
                </a:solidFill>
                <a:latin typeface="+mj-lt"/>
              </a:rPr>
              <a:t> </a:t>
            </a:r>
            <a:r>
              <a:rPr lang="en-GB" sz="1400" dirty="0" err="1" smtClean="0">
                <a:solidFill>
                  <a:srgbClr val="000000"/>
                </a:solidFill>
                <a:latin typeface="+mj-lt"/>
              </a:rPr>
              <a:t>chương</a:t>
            </a:r>
            <a:r>
              <a:rPr lang="en-GB" sz="1400" dirty="0" smtClean="0">
                <a:solidFill>
                  <a:srgbClr val="000000"/>
                </a:solidFill>
                <a:latin typeface="+mj-lt"/>
              </a:rPr>
              <a:t> </a:t>
            </a:r>
            <a:r>
              <a:rPr lang="en-GB" sz="1400" dirty="0" err="1" smtClean="0">
                <a:solidFill>
                  <a:srgbClr val="000000"/>
                </a:solidFill>
                <a:latin typeface="+mj-lt"/>
              </a:rPr>
              <a:t>trình</a:t>
            </a:r>
            <a:r>
              <a:rPr lang="en-GB" sz="1400" dirty="0" smtClean="0">
                <a:solidFill>
                  <a:srgbClr val="000000"/>
                </a:solidFill>
                <a:latin typeface="+mj-lt"/>
              </a:rPr>
              <a:t> </a:t>
            </a:r>
            <a:r>
              <a:rPr lang="en-GB" sz="1400" dirty="0" err="1" smtClean="0">
                <a:solidFill>
                  <a:srgbClr val="000000"/>
                </a:solidFill>
                <a:latin typeface="+mj-lt"/>
              </a:rPr>
              <a:t>này</a:t>
            </a:r>
            <a:r>
              <a:rPr lang="en-GB" sz="1400" dirty="0" smtClean="0">
                <a:solidFill>
                  <a:srgbClr val="000000"/>
                </a:solidFill>
                <a:latin typeface="+mj-lt"/>
              </a:rPr>
              <a:t> </a:t>
            </a:r>
            <a:r>
              <a:rPr lang="en-GB" sz="1400" dirty="0" err="1" smtClean="0">
                <a:solidFill>
                  <a:srgbClr val="000000"/>
                </a:solidFill>
                <a:latin typeface="+mj-lt"/>
              </a:rPr>
              <a:t>tuân</a:t>
            </a:r>
            <a:r>
              <a:rPr lang="en-GB" sz="1400" dirty="0" smtClean="0">
                <a:solidFill>
                  <a:srgbClr val="000000"/>
                </a:solidFill>
                <a:latin typeface="+mj-lt"/>
              </a:rPr>
              <a:t> </a:t>
            </a:r>
            <a:r>
              <a:rPr lang="en-GB" sz="1400" dirty="0" err="1" smtClean="0">
                <a:solidFill>
                  <a:srgbClr val="000000"/>
                </a:solidFill>
                <a:latin typeface="+mj-lt"/>
              </a:rPr>
              <a:t>thủ</a:t>
            </a:r>
            <a:r>
              <a:rPr lang="en-GB" sz="1400" dirty="0" smtClean="0">
                <a:solidFill>
                  <a:srgbClr val="000000"/>
                </a:solidFill>
                <a:latin typeface="+mj-lt"/>
              </a:rPr>
              <a:t>.</a:t>
            </a:r>
            <a:endParaRPr lang="en-GB" sz="1400" dirty="0">
              <a:solidFill>
                <a:srgbClr val="000000"/>
              </a:solidFill>
              <a:latin typeface="+mj-lt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CE05BE-1510-4BF9-B87A-E3BAF5EBDA19}" type="slidenum">
              <a:rPr lang="zh-TW" altLang="en-US" smtClean="0"/>
              <a:pPr/>
              <a:t>16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3984796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066800"/>
            <a:ext cx="7848600" cy="457200"/>
          </a:xfrm>
        </p:spPr>
        <p:txBody>
          <a:bodyPr/>
          <a:lstStyle/>
          <a:p>
            <a:r>
              <a:rPr lang="en-US" dirty="0" err="1" smtClean="0"/>
              <a:t>Tóm</a:t>
            </a:r>
            <a:r>
              <a:rPr lang="en-US" dirty="0" smtClean="0"/>
              <a:t> </a:t>
            </a:r>
            <a:r>
              <a:rPr lang="en-US" dirty="0" err="1" smtClean="0"/>
              <a:t>tắt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76400"/>
            <a:ext cx="4724400" cy="4648200"/>
          </a:xfrm>
        </p:spPr>
        <p:txBody>
          <a:bodyPr>
            <a:normAutofit fontScale="85000" lnSpcReduction="10000"/>
          </a:bodyPr>
          <a:lstStyle/>
          <a:p>
            <a:r>
              <a:rPr lang="en-GB" dirty="0" err="1" smtClean="0"/>
              <a:t>Những</a:t>
            </a:r>
            <a:r>
              <a:rPr lang="en-GB" dirty="0" smtClean="0"/>
              <a:t> </a:t>
            </a:r>
            <a:r>
              <a:rPr lang="en-GB" dirty="0" err="1" smtClean="0"/>
              <a:t>nội</a:t>
            </a:r>
            <a:r>
              <a:rPr lang="en-GB" dirty="0" smtClean="0"/>
              <a:t> dung </a:t>
            </a:r>
            <a:r>
              <a:rPr lang="en-GB" dirty="0" err="1" smtClean="0"/>
              <a:t>khác</a:t>
            </a:r>
            <a:r>
              <a:rPr lang="en-GB" dirty="0" smtClean="0"/>
              <a:t> </a:t>
            </a:r>
            <a:r>
              <a:rPr lang="en-GB" dirty="0" err="1" smtClean="0"/>
              <a:t>nhau</a:t>
            </a:r>
            <a:r>
              <a:rPr lang="en-GB" dirty="0" smtClean="0"/>
              <a:t> </a:t>
            </a:r>
            <a:r>
              <a:rPr lang="en-GB" dirty="0" err="1" smtClean="0"/>
              <a:t>của</a:t>
            </a:r>
            <a:r>
              <a:rPr lang="en-GB" dirty="0" smtClean="0"/>
              <a:t> </a:t>
            </a:r>
            <a:r>
              <a:rPr lang="en-GB" dirty="0" err="1" smtClean="0"/>
              <a:t>Chương</a:t>
            </a:r>
            <a:r>
              <a:rPr lang="en-GB" dirty="0" smtClean="0"/>
              <a:t> </a:t>
            </a:r>
            <a:r>
              <a:rPr lang="en-GB" dirty="0" err="1" smtClean="0"/>
              <a:t>trình</a:t>
            </a:r>
            <a:r>
              <a:rPr lang="en-GB" dirty="0" smtClean="0"/>
              <a:t> </a:t>
            </a:r>
            <a:r>
              <a:rPr lang="en-GB" dirty="0" err="1" smtClean="0"/>
              <a:t>hành</a:t>
            </a:r>
            <a:r>
              <a:rPr lang="en-GB" dirty="0" smtClean="0"/>
              <a:t> </a:t>
            </a:r>
            <a:r>
              <a:rPr lang="en-GB" dirty="0" err="1" smtClean="0"/>
              <a:t>động</a:t>
            </a:r>
            <a:r>
              <a:rPr lang="en-GB" dirty="0" smtClean="0"/>
              <a:t> FLEGT </a:t>
            </a:r>
            <a:r>
              <a:rPr lang="en-GB" dirty="0" err="1" smtClean="0"/>
              <a:t>có</a:t>
            </a:r>
            <a:r>
              <a:rPr lang="en-GB" dirty="0" smtClean="0"/>
              <a:t> </a:t>
            </a:r>
            <a:r>
              <a:rPr lang="en-GB" dirty="0" err="1" smtClean="0"/>
              <a:t>kết</a:t>
            </a:r>
            <a:r>
              <a:rPr lang="en-GB" dirty="0" smtClean="0"/>
              <a:t> </a:t>
            </a:r>
            <a:r>
              <a:rPr lang="en-GB" dirty="0" err="1" smtClean="0"/>
              <a:t>nối</a:t>
            </a:r>
            <a:r>
              <a:rPr lang="en-GB" dirty="0" smtClean="0"/>
              <a:t> </a:t>
            </a:r>
            <a:r>
              <a:rPr lang="en-GB" dirty="0" err="1" smtClean="0"/>
              <a:t>với</a:t>
            </a:r>
            <a:r>
              <a:rPr lang="en-GB" dirty="0" smtClean="0"/>
              <a:t> </a:t>
            </a:r>
            <a:r>
              <a:rPr lang="en-GB" dirty="0" err="1" smtClean="0"/>
              <a:t>nhau</a:t>
            </a:r>
            <a:endParaRPr lang="en-GB" dirty="0"/>
          </a:p>
          <a:p>
            <a:r>
              <a:rPr lang="en-GB" dirty="0" err="1" smtClean="0"/>
              <a:t>Hiệp</a:t>
            </a:r>
            <a:r>
              <a:rPr lang="en-GB" dirty="0" smtClean="0"/>
              <a:t> </a:t>
            </a:r>
            <a:r>
              <a:rPr lang="en-GB" dirty="0" err="1" smtClean="0"/>
              <a:t>định</a:t>
            </a:r>
            <a:r>
              <a:rPr lang="en-GB" dirty="0" smtClean="0"/>
              <a:t> </a:t>
            </a:r>
            <a:r>
              <a:rPr lang="en-GB" dirty="0" err="1" smtClean="0"/>
              <a:t>đối</a:t>
            </a:r>
            <a:r>
              <a:rPr lang="en-GB" dirty="0" smtClean="0"/>
              <a:t> </a:t>
            </a:r>
            <a:r>
              <a:rPr lang="en-GB" dirty="0" err="1" smtClean="0"/>
              <a:t>tác</a:t>
            </a:r>
            <a:r>
              <a:rPr lang="en-GB" dirty="0" smtClean="0"/>
              <a:t> </a:t>
            </a:r>
            <a:r>
              <a:rPr lang="en-GB" dirty="0" err="1" smtClean="0"/>
              <a:t>tự</a:t>
            </a:r>
            <a:r>
              <a:rPr lang="en-GB" dirty="0" smtClean="0"/>
              <a:t> </a:t>
            </a:r>
            <a:r>
              <a:rPr lang="en-GB" dirty="0" err="1" smtClean="0"/>
              <a:t>nguyện</a:t>
            </a:r>
            <a:r>
              <a:rPr lang="en-GB" dirty="0" smtClean="0"/>
              <a:t> (VPA) </a:t>
            </a:r>
            <a:r>
              <a:rPr lang="en-GB" dirty="0" err="1" smtClean="0"/>
              <a:t>và</a:t>
            </a:r>
            <a:r>
              <a:rPr lang="en-GB" dirty="0" smtClean="0"/>
              <a:t> Quy </a:t>
            </a:r>
            <a:r>
              <a:rPr lang="en-GB" dirty="0" err="1" smtClean="0"/>
              <a:t>định</a:t>
            </a:r>
            <a:r>
              <a:rPr lang="en-GB" dirty="0" smtClean="0"/>
              <a:t> </a:t>
            </a:r>
            <a:r>
              <a:rPr lang="en-GB" dirty="0" err="1" smtClean="0"/>
              <a:t>về</a:t>
            </a:r>
            <a:r>
              <a:rPr lang="en-GB" dirty="0" smtClean="0"/>
              <a:t> </a:t>
            </a:r>
            <a:r>
              <a:rPr lang="en-GB" dirty="0" err="1" smtClean="0"/>
              <a:t>gỗ</a:t>
            </a:r>
            <a:r>
              <a:rPr lang="en-GB" dirty="0" smtClean="0"/>
              <a:t> </a:t>
            </a:r>
            <a:r>
              <a:rPr lang="en-GB" dirty="0" err="1" smtClean="0"/>
              <a:t>của</a:t>
            </a:r>
            <a:r>
              <a:rPr lang="en-GB" dirty="0" smtClean="0"/>
              <a:t> EU (EUTR) </a:t>
            </a:r>
            <a:r>
              <a:rPr lang="en-GB" dirty="0" err="1" smtClean="0"/>
              <a:t>củng</a:t>
            </a:r>
            <a:r>
              <a:rPr lang="en-GB" dirty="0" smtClean="0"/>
              <a:t> </a:t>
            </a:r>
            <a:r>
              <a:rPr lang="en-GB" dirty="0" err="1" smtClean="0"/>
              <a:t>cố</a:t>
            </a:r>
            <a:r>
              <a:rPr lang="en-GB" dirty="0" smtClean="0"/>
              <a:t> </a:t>
            </a:r>
            <a:r>
              <a:rPr lang="en-GB" dirty="0" err="1" smtClean="0"/>
              <a:t>cho</a:t>
            </a:r>
            <a:r>
              <a:rPr lang="en-GB" dirty="0" smtClean="0"/>
              <a:t> </a:t>
            </a:r>
            <a:r>
              <a:rPr lang="en-GB" dirty="0" err="1" smtClean="0"/>
              <a:t>nhau</a:t>
            </a:r>
            <a:r>
              <a:rPr lang="en-GB" dirty="0" smtClean="0"/>
              <a:t>: </a:t>
            </a:r>
            <a:r>
              <a:rPr lang="en-GB" dirty="0" err="1" smtClean="0"/>
              <a:t>giấy</a:t>
            </a:r>
            <a:r>
              <a:rPr lang="en-GB" dirty="0" smtClean="0"/>
              <a:t> </a:t>
            </a:r>
            <a:r>
              <a:rPr lang="en-GB" dirty="0" err="1" smtClean="0"/>
              <a:t>phép</a:t>
            </a:r>
            <a:r>
              <a:rPr lang="en-GB" dirty="0" smtClean="0"/>
              <a:t> FLEGT </a:t>
            </a:r>
            <a:r>
              <a:rPr lang="en-GB" dirty="0" err="1" smtClean="0"/>
              <a:t>là</a:t>
            </a:r>
            <a:r>
              <a:rPr lang="en-GB" dirty="0" smtClean="0"/>
              <a:t> </a:t>
            </a:r>
            <a:r>
              <a:rPr lang="en-GB" dirty="0" err="1" smtClean="0"/>
              <a:t>bằng</a:t>
            </a:r>
            <a:r>
              <a:rPr lang="en-GB" dirty="0" smtClean="0"/>
              <a:t> </a:t>
            </a:r>
            <a:r>
              <a:rPr lang="en-GB" dirty="0" err="1" smtClean="0"/>
              <a:t>chứng</a:t>
            </a:r>
            <a:r>
              <a:rPr lang="en-GB" dirty="0" smtClean="0"/>
              <a:t> </a:t>
            </a:r>
            <a:r>
              <a:rPr lang="en-GB" dirty="0" err="1" smtClean="0"/>
              <a:t>về</a:t>
            </a:r>
            <a:r>
              <a:rPr lang="en-GB" dirty="0" smtClean="0"/>
              <a:t> </a:t>
            </a:r>
            <a:r>
              <a:rPr lang="en-GB" dirty="0" err="1" smtClean="0"/>
              <a:t>gỗ</a:t>
            </a:r>
            <a:r>
              <a:rPr lang="en-GB" dirty="0" smtClean="0"/>
              <a:t> </a:t>
            </a:r>
            <a:r>
              <a:rPr lang="en-GB" dirty="0" err="1" smtClean="0"/>
              <a:t>hợp</a:t>
            </a:r>
            <a:r>
              <a:rPr lang="en-GB" dirty="0" smtClean="0"/>
              <a:t> </a:t>
            </a:r>
            <a:r>
              <a:rPr lang="en-GB" dirty="0" err="1" smtClean="0"/>
              <a:t>pháp</a:t>
            </a:r>
            <a:r>
              <a:rPr lang="en-GB" dirty="0" smtClean="0"/>
              <a:t> </a:t>
            </a:r>
            <a:r>
              <a:rPr lang="en-GB" dirty="0" err="1" smtClean="0"/>
              <a:t>được</a:t>
            </a:r>
            <a:r>
              <a:rPr lang="en-GB" dirty="0" smtClean="0"/>
              <a:t> EUTR </a:t>
            </a:r>
            <a:r>
              <a:rPr lang="en-GB" dirty="0" err="1" smtClean="0"/>
              <a:t>công</a:t>
            </a:r>
            <a:r>
              <a:rPr lang="en-GB" dirty="0" smtClean="0"/>
              <a:t> </a:t>
            </a:r>
            <a:r>
              <a:rPr lang="en-GB" dirty="0" err="1" smtClean="0"/>
              <a:t>nhận</a:t>
            </a:r>
            <a:endParaRPr lang="en-GB" dirty="0"/>
          </a:p>
          <a:p>
            <a:r>
              <a:rPr lang="en-GB" dirty="0"/>
              <a:t>FLEGT: </a:t>
            </a:r>
            <a:r>
              <a:rPr lang="en-GB" dirty="0" err="1" smtClean="0"/>
              <a:t>củng</a:t>
            </a:r>
            <a:r>
              <a:rPr lang="en-GB" dirty="0" smtClean="0"/>
              <a:t> </a:t>
            </a:r>
            <a:r>
              <a:rPr lang="en-GB" dirty="0" err="1" smtClean="0"/>
              <a:t>cố</a:t>
            </a:r>
            <a:r>
              <a:rPr lang="en-GB" dirty="0" smtClean="0"/>
              <a:t> </a:t>
            </a:r>
            <a:r>
              <a:rPr lang="en-GB" dirty="0" err="1" smtClean="0"/>
              <a:t>quản</a:t>
            </a:r>
            <a:r>
              <a:rPr lang="en-GB" dirty="0" smtClean="0"/>
              <a:t> </a:t>
            </a:r>
            <a:r>
              <a:rPr lang="en-GB" dirty="0" err="1" smtClean="0"/>
              <a:t>trị</a:t>
            </a:r>
            <a:r>
              <a:rPr lang="en-GB" dirty="0" smtClean="0"/>
              <a:t> </a:t>
            </a:r>
            <a:r>
              <a:rPr lang="en-GB" dirty="0" err="1" smtClean="0"/>
              <a:t>lâm</a:t>
            </a:r>
            <a:r>
              <a:rPr lang="en-GB" dirty="0" smtClean="0"/>
              <a:t> </a:t>
            </a:r>
            <a:r>
              <a:rPr lang="en-GB" dirty="0" err="1" smtClean="0"/>
              <a:t>nghiệp</a:t>
            </a:r>
            <a:r>
              <a:rPr lang="en-GB" dirty="0" smtClean="0"/>
              <a:t> ở </a:t>
            </a:r>
            <a:r>
              <a:rPr lang="en-GB" dirty="0" err="1" smtClean="0"/>
              <a:t>các</a:t>
            </a:r>
            <a:r>
              <a:rPr lang="en-GB" dirty="0" smtClean="0"/>
              <a:t> </a:t>
            </a:r>
            <a:r>
              <a:rPr lang="en-GB" dirty="0" err="1" smtClean="0"/>
              <a:t>nước</a:t>
            </a:r>
            <a:r>
              <a:rPr lang="en-GB" dirty="0" smtClean="0"/>
              <a:t> </a:t>
            </a:r>
            <a:r>
              <a:rPr lang="en-GB" dirty="0" err="1" smtClean="0"/>
              <a:t>cung</a:t>
            </a:r>
            <a:r>
              <a:rPr lang="en-GB" dirty="0" smtClean="0"/>
              <a:t> </a:t>
            </a:r>
            <a:r>
              <a:rPr lang="en-GB" dirty="0" err="1" smtClean="0"/>
              <a:t>ứng</a:t>
            </a:r>
            <a:endParaRPr lang="en-GB" dirty="0"/>
          </a:p>
          <a:p>
            <a:r>
              <a:rPr lang="en-GB" dirty="0" err="1" smtClean="0"/>
              <a:t>Chính</a:t>
            </a:r>
            <a:r>
              <a:rPr lang="en-GB" dirty="0" smtClean="0"/>
              <a:t> </a:t>
            </a:r>
            <a:r>
              <a:rPr lang="en-GB" dirty="0" err="1" smtClean="0"/>
              <a:t>sách</a:t>
            </a:r>
            <a:r>
              <a:rPr lang="en-GB" dirty="0" smtClean="0"/>
              <a:t> </a:t>
            </a:r>
            <a:r>
              <a:rPr lang="en-GB" dirty="0" err="1" smtClean="0"/>
              <a:t>mua</a:t>
            </a:r>
            <a:r>
              <a:rPr lang="en-GB" dirty="0" smtClean="0"/>
              <a:t> </a:t>
            </a:r>
            <a:r>
              <a:rPr lang="en-GB" dirty="0" err="1" smtClean="0"/>
              <a:t>sắm</a:t>
            </a:r>
            <a:r>
              <a:rPr lang="en-GB" dirty="0" smtClean="0"/>
              <a:t> </a:t>
            </a:r>
            <a:r>
              <a:rPr lang="en-GB" dirty="0" err="1" smtClean="0"/>
              <a:t>công</a:t>
            </a:r>
            <a:r>
              <a:rPr lang="en-GB" dirty="0" smtClean="0"/>
              <a:t> </a:t>
            </a:r>
            <a:r>
              <a:rPr lang="en-GB" dirty="0" err="1" smtClean="0"/>
              <a:t>và</a:t>
            </a:r>
            <a:r>
              <a:rPr lang="en-GB" dirty="0" smtClean="0"/>
              <a:t> Quy </a:t>
            </a:r>
            <a:r>
              <a:rPr lang="en-GB" dirty="0" err="1" smtClean="0"/>
              <a:t>định</a:t>
            </a:r>
            <a:r>
              <a:rPr lang="en-GB" dirty="0" smtClean="0"/>
              <a:t> </a:t>
            </a:r>
            <a:r>
              <a:rPr lang="en-GB" dirty="0" err="1" smtClean="0"/>
              <a:t>về</a:t>
            </a:r>
            <a:r>
              <a:rPr lang="en-GB" dirty="0" smtClean="0"/>
              <a:t> </a:t>
            </a:r>
            <a:r>
              <a:rPr lang="en-GB" dirty="0" err="1" smtClean="0"/>
              <a:t>gỗ</a:t>
            </a:r>
            <a:r>
              <a:rPr lang="en-GB" dirty="0" smtClean="0"/>
              <a:t> </a:t>
            </a:r>
            <a:r>
              <a:rPr lang="en-GB" dirty="0" err="1" smtClean="0"/>
              <a:t>của</a:t>
            </a:r>
            <a:r>
              <a:rPr lang="en-GB" dirty="0" smtClean="0"/>
              <a:t> EU (EUTR): </a:t>
            </a:r>
            <a:r>
              <a:rPr lang="en-GB" dirty="0" err="1" smtClean="0"/>
              <a:t>phương</a:t>
            </a:r>
            <a:r>
              <a:rPr lang="en-GB" dirty="0" smtClean="0"/>
              <a:t> </a:t>
            </a:r>
            <a:r>
              <a:rPr lang="en-GB" dirty="0" err="1" smtClean="0"/>
              <a:t>pháp</a:t>
            </a:r>
            <a:r>
              <a:rPr lang="en-GB" dirty="0" smtClean="0"/>
              <a:t> </a:t>
            </a:r>
            <a:r>
              <a:rPr lang="en-GB" dirty="0" err="1" smtClean="0"/>
              <a:t>tiếp</a:t>
            </a:r>
            <a:r>
              <a:rPr lang="en-GB" dirty="0" smtClean="0"/>
              <a:t> </a:t>
            </a:r>
            <a:r>
              <a:rPr lang="en-GB" dirty="0" err="1" smtClean="0"/>
              <a:t>cận</a:t>
            </a:r>
            <a:r>
              <a:rPr lang="en-GB" dirty="0" smtClean="0"/>
              <a:t> </a:t>
            </a:r>
            <a:r>
              <a:rPr lang="en-GB" dirty="0" err="1" smtClean="0"/>
              <a:t>theo</a:t>
            </a:r>
            <a:r>
              <a:rPr lang="en-GB" dirty="0" smtClean="0"/>
              <a:t> </a:t>
            </a:r>
            <a:r>
              <a:rPr lang="en-GB" dirty="0" err="1" smtClean="0"/>
              <a:t>nhu</a:t>
            </a:r>
            <a:r>
              <a:rPr lang="en-GB" dirty="0" smtClean="0"/>
              <a:t> </a:t>
            </a:r>
            <a:r>
              <a:rPr lang="en-GB" dirty="0" err="1" smtClean="0"/>
              <a:t>cầu</a:t>
            </a:r>
            <a:endParaRPr lang="en-GB" dirty="0"/>
          </a:p>
          <a:p>
            <a:pPr lvl="1">
              <a:buFont typeface="Wingdings" panose="05000000000000000000" pitchFamily="2" charset="2"/>
              <a:buChar char="§"/>
            </a:pPr>
            <a:r>
              <a:rPr lang="en-GB" dirty="0" err="1" smtClean="0"/>
              <a:t>Khuyến</a:t>
            </a:r>
            <a:r>
              <a:rPr lang="en-GB" dirty="0" smtClean="0"/>
              <a:t> </a:t>
            </a:r>
            <a:r>
              <a:rPr lang="en-GB" dirty="0" err="1" smtClean="0"/>
              <a:t>khích</a:t>
            </a:r>
            <a:r>
              <a:rPr lang="en-GB" dirty="0" smtClean="0"/>
              <a:t> </a:t>
            </a:r>
            <a:r>
              <a:rPr lang="en-GB" dirty="0" err="1" smtClean="0"/>
              <a:t>gỗ</a:t>
            </a:r>
            <a:r>
              <a:rPr lang="en-GB" dirty="0" smtClean="0"/>
              <a:t> </a:t>
            </a:r>
            <a:r>
              <a:rPr lang="en-GB" dirty="0" err="1" smtClean="0"/>
              <a:t>hợp</a:t>
            </a:r>
            <a:r>
              <a:rPr lang="en-GB" dirty="0" smtClean="0"/>
              <a:t> </a:t>
            </a:r>
            <a:r>
              <a:rPr lang="en-GB" dirty="0" err="1" smtClean="0"/>
              <a:t>pháp</a:t>
            </a:r>
            <a:r>
              <a:rPr lang="en-GB" dirty="0" smtClean="0"/>
              <a:t> (</a:t>
            </a:r>
            <a:r>
              <a:rPr lang="en-GB" dirty="0" err="1" smtClean="0"/>
              <a:t>và</a:t>
            </a:r>
            <a:r>
              <a:rPr lang="en-GB" dirty="0" smtClean="0"/>
              <a:t> </a:t>
            </a:r>
            <a:r>
              <a:rPr lang="en-GB" dirty="0" err="1" smtClean="0"/>
              <a:t>bên</a:t>
            </a:r>
            <a:r>
              <a:rPr lang="en-GB" dirty="0" smtClean="0"/>
              <a:t> </a:t>
            </a:r>
            <a:r>
              <a:rPr lang="en-GB" dirty="0" err="1" smtClean="0"/>
              <a:t>vững</a:t>
            </a:r>
            <a:r>
              <a:rPr lang="en-GB" dirty="0" smtClean="0"/>
              <a:t>)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GB" dirty="0" err="1" smtClean="0"/>
              <a:t>Khuyến</a:t>
            </a:r>
            <a:r>
              <a:rPr lang="en-GB" dirty="0" smtClean="0"/>
              <a:t> </a:t>
            </a:r>
            <a:r>
              <a:rPr lang="en-GB" dirty="0" err="1" smtClean="0"/>
              <a:t>khích</a:t>
            </a:r>
            <a:r>
              <a:rPr lang="en-GB" dirty="0" smtClean="0"/>
              <a:t> </a:t>
            </a:r>
            <a:r>
              <a:rPr lang="en-GB" dirty="0" err="1" smtClean="0"/>
              <a:t>các</a:t>
            </a:r>
            <a:r>
              <a:rPr lang="en-GB" dirty="0" smtClean="0"/>
              <a:t> </a:t>
            </a:r>
            <a:r>
              <a:rPr lang="en-GB" dirty="0" err="1" smtClean="0"/>
              <a:t>nước</a:t>
            </a:r>
            <a:r>
              <a:rPr lang="en-GB" dirty="0" smtClean="0"/>
              <a:t> </a:t>
            </a:r>
            <a:r>
              <a:rPr lang="en-GB" dirty="0" err="1" smtClean="0"/>
              <a:t>tham</a:t>
            </a:r>
            <a:r>
              <a:rPr lang="en-GB" dirty="0" smtClean="0"/>
              <a:t> </a:t>
            </a:r>
            <a:r>
              <a:rPr lang="en-GB" dirty="0" err="1" smtClean="0"/>
              <a:t>gia</a:t>
            </a:r>
            <a:r>
              <a:rPr lang="en-GB" dirty="0" smtClean="0"/>
              <a:t> </a:t>
            </a:r>
            <a:r>
              <a:rPr lang="en-GB" dirty="0" err="1" smtClean="0"/>
              <a:t>đàm</a:t>
            </a:r>
            <a:r>
              <a:rPr lang="en-GB" dirty="0" smtClean="0"/>
              <a:t> </a:t>
            </a:r>
            <a:r>
              <a:rPr lang="en-GB" dirty="0" err="1" smtClean="0"/>
              <a:t>phán</a:t>
            </a:r>
            <a:r>
              <a:rPr lang="en-GB" dirty="0" smtClean="0"/>
              <a:t> </a:t>
            </a:r>
            <a:r>
              <a:rPr lang="en-GB" dirty="0" err="1" smtClean="0"/>
              <a:t>ký</a:t>
            </a:r>
            <a:r>
              <a:rPr lang="en-GB" dirty="0" smtClean="0"/>
              <a:t> </a:t>
            </a:r>
            <a:r>
              <a:rPr lang="en-GB" dirty="0" err="1" smtClean="0"/>
              <a:t>kết</a:t>
            </a:r>
            <a:r>
              <a:rPr lang="en-GB" dirty="0" smtClean="0"/>
              <a:t> </a:t>
            </a:r>
            <a:r>
              <a:rPr lang="en-GB" dirty="0" err="1" smtClean="0"/>
              <a:t>Hiệp</a:t>
            </a:r>
            <a:r>
              <a:rPr lang="en-GB" dirty="0" smtClean="0"/>
              <a:t> </a:t>
            </a:r>
            <a:r>
              <a:rPr lang="en-GB" dirty="0" err="1" smtClean="0"/>
              <a:t>định</a:t>
            </a:r>
            <a:r>
              <a:rPr lang="en-GB" dirty="0" smtClean="0"/>
              <a:t> </a:t>
            </a:r>
            <a:r>
              <a:rPr lang="en-GB" dirty="0" err="1" smtClean="0"/>
              <a:t>đối</a:t>
            </a:r>
            <a:r>
              <a:rPr lang="en-GB" dirty="0" smtClean="0"/>
              <a:t> </a:t>
            </a:r>
            <a:r>
              <a:rPr lang="en-GB" dirty="0" err="1" smtClean="0"/>
              <a:t>tác</a:t>
            </a:r>
            <a:r>
              <a:rPr lang="en-GB" dirty="0" smtClean="0"/>
              <a:t> </a:t>
            </a:r>
            <a:r>
              <a:rPr lang="en-GB" dirty="0" err="1" smtClean="0"/>
              <a:t>tự</a:t>
            </a:r>
            <a:r>
              <a:rPr lang="en-GB" dirty="0" smtClean="0"/>
              <a:t> </a:t>
            </a:r>
            <a:r>
              <a:rPr lang="en-GB" dirty="0" err="1" smtClean="0"/>
              <a:t>nguyện</a:t>
            </a:r>
            <a:r>
              <a:rPr lang="en-GB" dirty="0" smtClean="0"/>
              <a:t> (VPA)</a:t>
            </a:r>
          </a:p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BA41915-C55A-4174-B64B-E3A6B63AAC6A}" type="slidenum">
              <a:rPr lang="en-US" smtClean="0"/>
              <a:pPr>
                <a:defRPr/>
              </a:pPr>
              <a:t>17</a:t>
            </a:fld>
            <a:endParaRPr lang="en-US" dirty="0"/>
          </a:p>
        </p:txBody>
      </p:sp>
      <p:grpSp>
        <p:nvGrpSpPr>
          <p:cNvPr id="9" name="Group 8"/>
          <p:cNvGrpSpPr/>
          <p:nvPr/>
        </p:nvGrpSpPr>
        <p:grpSpPr>
          <a:xfrm>
            <a:off x="5181600" y="1695350"/>
            <a:ext cx="3810000" cy="2814412"/>
            <a:chOff x="9975550" y="2438400"/>
            <a:chExt cx="3955750" cy="2966812"/>
          </a:xfrm>
          <a:effectLst/>
        </p:grpSpPr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975550" y="2438400"/>
              <a:ext cx="3955750" cy="2966812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11" name="TextBox 10"/>
            <p:cNvSpPr txBox="1"/>
            <p:nvPr/>
          </p:nvSpPr>
          <p:spPr>
            <a:xfrm>
              <a:off x="9985758" y="5096651"/>
              <a:ext cx="1022046" cy="24447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GB" sz="1000" dirty="0" smtClean="0">
                  <a:solidFill>
                    <a:schemeClr val="bg1"/>
                  </a:solidFill>
                </a:rPr>
                <a:t>©Proforest</a:t>
              </a:r>
              <a:endParaRPr lang="en-GB" sz="1000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88284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hteck 5"/>
          <p:cNvSpPr/>
          <p:nvPr/>
        </p:nvSpPr>
        <p:spPr>
          <a:xfrm>
            <a:off x="2" y="180221"/>
            <a:ext cx="9143999" cy="1608826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>
              <a:solidFill>
                <a:prstClr val="black"/>
              </a:solidFill>
            </a:endParaRP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230729" y="1777277"/>
            <a:ext cx="8686847" cy="3716283"/>
          </a:xfrm>
        </p:spPr>
        <p:txBody>
          <a:bodyPr>
            <a:noAutofit/>
          </a:bodyPr>
          <a:lstStyle/>
          <a:p>
            <a:pPr algn="l"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</a:pPr>
            <a:r>
              <a:rPr lang="vi-VN" sz="1600" dirty="0">
                <a:solidFill>
                  <a:schemeClr val="tx1"/>
                </a:solidFill>
                <a:latin typeface="Calibri" pitchFamily="34" charset="0"/>
              </a:rPr>
              <a:t>Tất cả thiếu sót, </a:t>
            </a:r>
            <a:r>
              <a:rPr lang="en-US" sz="1600" dirty="0" err="1">
                <a:solidFill>
                  <a:schemeClr val="tx1"/>
                </a:solidFill>
                <a:latin typeface="Calibri" pitchFamily="34" charset="0"/>
              </a:rPr>
              <a:t>điểm</a:t>
            </a:r>
            <a:r>
              <a:rPr lang="en-US" sz="1600" dirty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Calibri" pitchFamily="34" charset="0"/>
              </a:rPr>
              <a:t>chưa</a:t>
            </a:r>
            <a:r>
              <a:rPr lang="en-US" sz="1600" dirty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vi-VN" sz="1600" dirty="0">
                <a:solidFill>
                  <a:schemeClr val="tx1"/>
                </a:solidFill>
                <a:latin typeface="Calibri" pitchFamily="34" charset="0"/>
              </a:rPr>
              <a:t>chính xác hoặc quan điểm thể hiện trong tài liệu này là trách nhiệm của c</a:t>
            </a:r>
            <a:r>
              <a:rPr lang="en-US" sz="1600" dirty="0" err="1">
                <a:solidFill>
                  <a:schemeClr val="tx1"/>
                </a:solidFill>
                <a:latin typeface="Calibri" pitchFamily="34" charset="0"/>
              </a:rPr>
              <a:t>ác</a:t>
            </a:r>
            <a:r>
              <a:rPr lang="en-US" sz="1600" dirty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Calibri" pitchFamily="34" charset="0"/>
              </a:rPr>
              <a:t>chủ</a:t>
            </a:r>
            <a:r>
              <a:rPr lang="en-US" sz="1600" dirty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Calibri" pitchFamily="34" charset="0"/>
              </a:rPr>
              <a:t>biên</a:t>
            </a:r>
            <a:r>
              <a:rPr lang="en-US" sz="1600" dirty="0">
                <a:solidFill>
                  <a:schemeClr val="tx1"/>
                </a:solidFill>
                <a:latin typeface="Calibri" pitchFamily="34" charset="0"/>
              </a:rPr>
              <a:t>. </a:t>
            </a:r>
            <a:r>
              <a:rPr lang="en-US" sz="1600" dirty="0" err="1">
                <a:solidFill>
                  <a:schemeClr val="tx1"/>
                </a:solidFill>
                <a:latin typeface="Calibri" pitchFamily="34" charset="0"/>
              </a:rPr>
              <a:t>Nó</a:t>
            </a:r>
            <a:r>
              <a:rPr lang="en-US" sz="1600" dirty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Calibri" pitchFamily="34" charset="0"/>
              </a:rPr>
              <a:t>không</a:t>
            </a:r>
            <a:r>
              <a:rPr lang="vi-VN" sz="1600" dirty="0">
                <a:solidFill>
                  <a:schemeClr val="tx1"/>
                </a:solidFill>
                <a:latin typeface="Calibri" pitchFamily="34" charset="0"/>
              </a:rPr>
              <a:t> phản ánh quan điểm </a:t>
            </a:r>
            <a:r>
              <a:rPr lang="en-US" sz="1600" dirty="0">
                <a:solidFill>
                  <a:schemeClr val="tx1"/>
                </a:solidFill>
                <a:latin typeface="Calibri" pitchFamily="34" charset="0"/>
              </a:rPr>
              <a:t>hay </a:t>
            </a:r>
            <a:r>
              <a:rPr lang="en-US" sz="1600" dirty="0" err="1">
                <a:solidFill>
                  <a:schemeClr val="tx1"/>
                </a:solidFill>
                <a:latin typeface="Calibri" pitchFamily="34" charset="0"/>
              </a:rPr>
              <a:t>nó</a:t>
            </a:r>
            <a:r>
              <a:rPr lang="en-US" sz="1600" dirty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Calibri" pitchFamily="34" charset="0"/>
              </a:rPr>
              <a:t>không</a:t>
            </a:r>
            <a:r>
              <a:rPr lang="en-US" sz="1600" dirty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Calibri" pitchFamily="34" charset="0"/>
              </a:rPr>
              <a:t>là</a:t>
            </a:r>
            <a:r>
              <a:rPr lang="en-US" sz="1600" dirty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Calibri" pitchFamily="34" charset="0"/>
              </a:rPr>
              <a:t>quan</a:t>
            </a:r>
            <a:r>
              <a:rPr lang="en-US" sz="1600" dirty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Calibri" pitchFamily="34" charset="0"/>
              </a:rPr>
              <a:t>điểm</a:t>
            </a:r>
            <a:r>
              <a:rPr lang="en-US" sz="1600" dirty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vi-VN" sz="1600" dirty="0">
                <a:solidFill>
                  <a:schemeClr val="tx1"/>
                </a:solidFill>
                <a:latin typeface="Calibri" pitchFamily="34" charset="0"/>
              </a:rPr>
              <a:t>của BMZ hoặc GIZ. </a:t>
            </a:r>
            <a:endParaRPr lang="en-US" sz="1600" dirty="0" smtClean="0">
              <a:solidFill>
                <a:schemeClr val="tx1"/>
              </a:solidFill>
              <a:latin typeface="Calibri" pitchFamily="34" charset="0"/>
            </a:endParaRPr>
          </a:p>
          <a:p>
            <a:pPr algn="l"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</a:pPr>
            <a:r>
              <a:rPr lang="en-US" sz="1600" dirty="0" err="1" smtClean="0">
                <a:solidFill>
                  <a:schemeClr val="tx1"/>
                </a:solidFill>
                <a:latin typeface="Calibri" pitchFamily="34" charset="0"/>
              </a:rPr>
              <a:t>Các</a:t>
            </a:r>
            <a:r>
              <a:rPr lang="en-US" sz="1600" dirty="0" smtClean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Calibri" pitchFamily="34" charset="0"/>
              </a:rPr>
              <a:t>thay</a:t>
            </a:r>
            <a:r>
              <a:rPr lang="en-US" sz="1600" dirty="0" smtClean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Calibri" pitchFamily="34" charset="0"/>
              </a:rPr>
              <a:t>đổi</a:t>
            </a:r>
            <a:r>
              <a:rPr lang="en-US" sz="1600" dirty="0" smtClean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Calibri" pitchFamily="34" charset="0"/>
              </a:rPr>
              <a:t>và</a:t>
            </a:r>
            <a:r>
              <a:rPr lang="en-US" sz="1600" dirty="0" smtClean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Calibri" pitchFamily="34" charset="0"/>
              </a:rPr>
              <a:t>chỉnh</a:t>
            </a:r>
            <a:r>
              <a:rPr lang="en-US" sz="1600" dirty="0" smtClean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Calibri" pitchFamily="34" charset="0"/>
              </a:rPr>
              <a:t>sữa</a:t>
            </a:r>
            <a:r>
              <a:rPr lang="en-US" sz="1600" dirty="0" smtClean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Calibri" pitchFamily="34" charset="0"/>
              </a:rPr>
              <a:t>trên</a:t>
            </a:r>
            <a:r>
              <a:rPr lang="en-US" sz="1600" dirty="0" smtClean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Calibri" pitchFamily="34" charset="0"/>
              </a:rPr>
              <a:t>trên</a:t>
            </a:r>
            <a:r>
              <a:rPr lang="en-US" sz="1600" dirty="0" smtClean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Calibri" pitchFamily="34" charset="0"/>
              </a:rPr>
              <a:t>bản</a:t>
            </a:r>
            <a:r>
              <a:rPr lang="en-US" sz="1600" dirty="0" smtClean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Calibri" pitchFamily="34" charset="0"/>
              </a:rPr>
              <a:t>chính</a:t>
            </a:r>
            <a:r>
              <a:rPr lang="en-US" sz="1600" dirty="0" smtClean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Calibri" pitchFamily="34" charset="0"/>
              </a:rPr>
              <a:t>thức</a:t>
            </a:r>
            <a:r>
              <a:rPr lang="en-US" sz="1600" dirty="0" smtClean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Calibri" pitchFamily="34" charset="0"/>
              </a:rPr>
              <a:t>này</a:t>
            </a:r>
            <a:r>
              <a:rPr lang="en-US" sz="1600" dirty="0" smtClean="0">
                <a:solidFill>
                  <a:schemeClr val="tx1"/>
                </a:solidFill>
                <a:latin typeface="Calibri" pitchFamily="34" charset="0"/>
              </a:rPr>
              <a:t>  </a:t>
            </a:r>
            <a:r>
              <a:rPr lang="en-US" sz="1600" dirty="0" err="1" smtClean="0">
                <a:solidFill>
                  <a:schemeClr val="tx1"/>
                </a:solidFill>
                <a:latin typeface="Calibri" pitchFamily="34" charset="0"/>
              </a:rPr>
              <a:t>có</a:t>
            </a:r>
            <a:r>
              <a:rPr lang="en-US" sz="1600" dirty="0" smtClean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Calibri" pitchFamily="34" charset="0"/>
              </a:rPr>
              <a:t>thể</a:t>
            </a:r>
            <a:r>
              <a:rPr lang="en-US" sz="1600" dirty="0" smtClean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Calibri" pitchFamily="34" charset="0"/>
              </a:rPr>
              <a:t>được</a:t>
            </a:r>
            <a:r>
              <a:rPr lang="en-US" sz="1600" dirty="0" smtClean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Calibri" pitchFamily="34" charset="0"/>
              </a:rPr>
              <a:t>thực</a:t>
            </a:r>
            <a:r>
              <a:rPr lang="en-US" sz="1600" dirty="0" smtClean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Calibri" pitchFamily="34" charset="0"/>
              </a:rPr>
              <a:t>hiện</a:t>
            </a:r>
            <a:r>
              <a:rPr lang="en-US" sz="1600" dirty="0" smtClean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Calibri" pitchFamily="34" charset="0"/>
              </a:rPr>
              <a:t>bởi</a:t>
            </a:r>
            <a:r>
              <a:rPr lang="en-US" sz="1600" dirty="0" smtClean="0">
                <a:solidFill>
                  <a:schemeClr val="tx1"/>
                </a:solidFill>
                <a:latin typeface="Calibri" pitchFamily="34" charset="0"/>
              </a:rPr>
              <a:t>  </a:t>
            </a:r>
            <a:r>
              <a:rPr lang="en-US" sz="1600" dirty="0" err="1" smtClean="0">
                <a:solidFill>
                  <a:schemeClr val="tx1"/>
                </a:solidFill>
                <a:latin typeface="Calibri" pitchFamily="34" charset="0"/>
              </a:rPr>
              <a:t>người</a:t>
            </a:r>
            <a:r>
              <a:rPr lang="en-US" sz="1600" dirty="0" smtClean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Calibri" pitchFamily="34" charset="0"/>
              </a:rPr>
              <a:t>hướng</a:t>
            </a:r>
            <a:r>
              <a:rPr lang="en-US" sz="1600" dirty="0" smtClean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Calibri" pitchFamily="34" charset="0"/>
              </a:rPr>
              <a:t>dẫn</a:t>
            </a:r>
            <a:r>
              <a:rPr lang="en-US" sz="1600" dirty="0" smtClean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Calibri" pitchFamily="34" charset="0"/>
              </a:rPr>
              <a:t>và</a:t>
            </a:r>
            <a:r>
              <a:rPr lang="en-US" sz="1600" dirty="0" smtClean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Calibri" pitchFamily="34" charset="0"/>
              </a:rPr>
              <a:t>thục</a:t>
            </a:r>
            <a:r>
              <a:rPr lang="en-US" sz="1600" dirty="0" smtClean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Calibri" pitchFamily="34" charset="0"/>
              </a:rPr>
              <a:t>hiện</a:t>
            </a:r>
            <a:r>
              <a:rPr lang="en-US" sz="1600" dirty="0" smtClean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Calibri" pitchFamily="34" charset="0"/>
              </a:rPr>
              <a:t>huấn</a:t>
            </a:r>
            <a:r>
              <a:rPr lang="en-US" sz="1600" dirty="0" smtClean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Calibri" pitchFamily="34" charset="0"/>
              </a:rPr>
              <a:t>luyện</a:t>
            </a:r>
            <a:r>
              <a:rPr lang="en-US" sz="1600" dirty="0" smtClean="0">
                <a:solidFill>
                  <a:schemeClr val="tx1"/>
                </a:solidFill>
                <a:latin typeface="Calibri" pitchFamily="34" charset="0"/>
              </a:rPr>
              <a:t> </a:t>
            </a:r>
            <a:endParaRPr lang="vi-VN" sz="1600" dirty="0">
              <a:solidFill>
                <a:schemeClr val="tx1"/>
              </a:solidFill>
              <a:latin typeface="Calibri" pitchFamily="34" charset="0"/>
            </a:endParaRPr>
          </a:p>
          <a:p>
            <a:pPr algn="l"/>
            <a:r>
              <a:rPr lang="en-US" sz="1600" dirty="0" err="1" smtClean="0">
                <a:solidFill>
                  <a:schemeClr val="tx1"/>
                </a:solidFill>
                <a:latin typeface="Calibri" pitchFamily="34" charset="0"/>
              </a:rPr>
              <a:t>Tài</a:t>
            </a:r>
            <a:r>
              <a:rPr lang="en-US" sz="1600" dirty="0" smtClean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vi-VN" sz="1600" dirty="0">
                <a:solidFill>
                  <a:schemeClr val="tx1"/>
                </a:solidFill>
                <a:latin typeface="Calibri" pitchFamily="34" charset="0"/>
              </a:rPr>
              <a:t>liệu sẵn</a:t>
            </a:r>
            <a:r>
              <a:rPr lang="en-US" sz="1600" dirty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Calibri" pitchFamily="34" charset="0"/>
              </a:rPr>
              <a:t>có</a:t>
            </a:r>
            <a:r>
              <a:rPr lang="en-US" sz="1600" dirty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vi-VN" sz="1600" dirty="0">
                <a:solidFill>
                  <a:schemeClr val="tx1"/>
                </a:solidFill>
                <a:latin typeface="Calibri" pitchFamily="34" charset="0"/>
              </a:rPr>
              <a:t> để tải về tại </a:t>
            </a:r>
            <a:r>
              <a:rPr lang="en-US" sz="1600" dirty="0" err="1" smtClean="0">
                <a:solidFill>
                  <a:schemeClr val="tx1"/>
                </a:solidFill>
                <a:latin typeface="Calibri" pitchFamily="34" charset="0"/>
              </a:rPr>
              <a:t>địa</a:t>
            </a:r>
            <a:r>
              <a:rPr lang="en-US" sz="1600" dirty="0" smtClean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Calibri" pitchFamily="34" charset="0"/>
              </a:rPr>
              <a:t>chỉ</a:t>
            </a:r>
            <a:r>
              <a:rPr lang="en-US" sz="1600" dirty="0" smtClean="0">
                <a:solidFill>
                  <a:schemeClr val="tx1"/>
                </a:solidFill>
                <a:latin typeface="Calibri" pitchFamily="34" charset="0"/>
              </a:rPr>
              <a:t> </a:t>
            </a:r>
          </a:p>
          <a:p>
            <a:pPr algn="l"/>
            <a:r>
              <a:rPr lang="en-US" sz="1600" u="sng" dirty="0" smtClean="0">
                <a:solidFill>
                  <a:srgbClr val="C00000"/>
                </a:solidFill>
                <a:cs typeface="Times New Roman" panose="02020603050405020304" pitchFamily="18" charset="0"/>
              </a:rPr>
              <a:t>http</a:t>
            </a:r>
            <a:r>
              <a:rPr lang="en-US" sz="1600" u="sng" dirty="0">
                <a:solidFill>
                  <a:srgbClr val="C00000"/>
                </a:solidFill>
                <a:cs typeface="Times New Roman" panose="02020603050405020304" pitchFamily="18" charset="0"/>
              </a:rPr>
              <a:t>://</a:t>
            </a:r>
            <a:r>
              <a:rPr lang="en-US" sz="1600" u="sng" dirty="0" smtClean="0">
                <a:solidFill>
                  <a:srgbClr val="C00000"/>
                </a:solidFill>
                <a:cs typeface="Times New Roman" panose="02020603050405020304" pitchFamily="18" charset="0"/>
              </a:rPr>
              <a:t>capacity4dev.ec.europa.eu/public-flegt/documents?gterm[0</a:t>
            </a:r>
            <a:r>
              <a:rPr lang="en-US" sz="1600" u="sng" dirty="0">
                <a:solidFill>
                  <a:srgbClr val="C00000"/>
                </a:solidFill>
                <a:cs typeface="Times New Roman" panose="02020603050405020304" pitchFamily="18" charset="0"/>
              </a:rPr>
              <a:t>]=</a:t>
            </a:r>
            <a:r>
              <a:rPr lang="en-US" sz="1600" u="sng" dirty="0" smtClean="0">
                <a:solidFill>
                  <a:srgbClr val="C00000"/>
                </a:solidFill>
                <a:cs typeface="Times New Roman" panose="02020603050405020304" pitchFamily="18" charset="0"/>
              </a:rPr>
              <a:t>2144</a:t>
            </a:r>
            <a:r>
              <a:rPr lang="en-US" sz="1600" u="sng" dirty="0" smtClean="0">
                <a:cs typeface="Times New Roman" panose="02020603050405020304" pitchFamily="18" charset="0"/>
              </a:rPr>
              <a:t>.</a:t>
            </a:r>
            <a:endParaRPr lang="de-DE" sz="1600" u="sng" dirty="0"/>
          </a:p>
        </p:txBody>
      </p:sp>
      <p:sp>
        <p:nvSpPr>
          <p:cNvPr id="4" name="Textfeld 3"/>
          <p:cNvSpPr txBox="1"/>
          <p:nvPr/>
        </p:nvSpPr>
        <p:spPr>
          <a:xfrm>
            <a:off x="228600" y="588498"/>
            <a:ext cx="5974127" cy="8309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600" dirty="0" err="1" smtClean="0">
                <a:solidFill>
                  <a:prstClr val="black"/>
                </a:solidFill>
                <a:cs typeface="Times New Roman" panose="02020603050405020304" pitchFamily="18" charset="0"/>
              </a:rPr>
              <a:t>Kinh</a:t>
            </a:r>
            <a:r>
              <a:rPr lang="en-US" sz="16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 </a:t>
            </a:r>
            <a:r>
              <a:rPr lang="en-US" sz="1600" dirty="0" err="1" smtClean="0">
                <a:solidFill>
                  <a:prstClr val="black"/>
                </a:solidFill>
                <a:cs typeface="Times New Roman" panose="02020603050405020304" pitchFamily="18" charset="0"/>
              </a:rPr>
              <a:t>phí</a:t>
            </a:r>
            <a:r>
              <a:rPr lang="en-US" sz="16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 </a:t>
            </a:r>
            <a:r>
              <a:rPr lang="en-US" sz="1600" dirty="0" err="1" smtClean="0">
                <a:solidFill>
                  <a:prstClr val="black"/>
                </a:solidFill>
                <a:cs typeface="Times New Roman" panose="02020603050405020304" pitchFamily="18" charset="0"/>
              </a:rPr>
              <a:t>cho</a:t>
            </a:r>
            <a:r>
              <a:rPr lang="en-US" sz="16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 </a:t>
            </a:r>
            <a:r>
              <a:rPr lang="en-US" sz="1600" dirty="0" err="1" smtClean="0">
                <a:solidFill>
                  <a:prstClr val="black"/>
                </a:solidFill>
                <a:cs typeface="Times New Roman" panose="02020603050405020304" pitchFamily="18" charset="0"/>
              </a:rPr>
              <a:t>việc</a:t>
            </a:r>
            <a:r>
              <a:rPr lang="en-US" sz="16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 </a:t>
            </a:r>
            <a:r>
              <a:rPr lang="en-US" sz="1600" dirty="0" err="1" smtClean="0">
                <a:solidFill>
                  <a:prstClr val="black"/>
                </a:solidFill>
                <a:cs typeface="Times New Roman" panose="02020603050405020304" pitchFamily="18" charset="0"/>
              </a:rPr>
              <a:t>phát</a:t>
            </a:r>
            <a:r>
              <a:rPr lang="en-US" sz="16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 </a:t>
            </a:r>
            <a:r>
              <a:rPr lang="en-US" sz="1600" dirty="0" err="1" smtClean="0">
                <a:solidFill>
                  <a:prstClr val="black"/>
                </a:solidFill>
                <a:cs typeface="Times New Roman" panose="02020603050405020304" pitchFamily="18" charset="0"/>
              </a:rPr>
              <a:t>triển</a:t>
            </a:r>
            <a:r>
              <a:rPr lang="en-US" sz="1600" dirty="0">
                <a:solidFill>
                  <a:prstClr val="black"/>
                </a:solidFill>
                <a:cs typeface="Times New Roman" panose="02020603050405020304" pitchFamily="18" charset="0"/>
              </a:rPr>
              <a:t> </a:t>
            </a:r>
            <a:r>
              <a:rPr lang="en-US" sz="1600" dirty="0" err="1" smtClean="0">
                <a:solidFill>
                  <a:prstClr val="black"/>
                </a:solidFill>
                <a:cs typeface="Times New Roman" panose="02020603050405020304" pitchFamily="18" charset="0"/>
              </a:rPr>
              <a:t>và</a:t>
            </a:r>
            <a:r>
              <a:rPr lang="en-US" sz="16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 </a:t>
            </a:r>
            <a:r>
              <a:rPr lang="en-US" sz="1600" dirty="0" err="1" smtClean="0">
                <a:solidFill>
                  <a:prstClr val="black"/>
                </a:solidFill>
                <a:cs typeface="Times New Roman" panose="02020603050405020304" pitchFamily="18" charset="0"/>
              </a:rPr>
              <a:t>xây</a:t>
            </a:r>
            <a:r>
              <a:rPr lang="en-US" sz="16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 </a:t>
            </a:r>
            <a:r>
              <a:rPr lang="en-US" sz="1600" dirty="0" err="1" smtClean="0">
                <a:solidFill>
                  <a:prstClr val="black"/>
                </a:solidFill>
                <a:cs typeface="Times New Roman" panose="02020603050405020304" pitchFamily="18" charset="0"/>
              </a:rPr>
              <a:t>dựng</a:t>
            </a:r>
            <a:r>
              <a:rPr lang="en-US" sz="16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 </a:t>
            </a:r>
            <a:r>
              <a:rPr lang="en-US" sz="1600" dirty="0" err="1" smtClean="0">
                <a:solidFill>
                  <a:prstClr val="black"/>
                </a:solidFill>
                <a:cs typeface="Times New Roman" panose="02020603050405020304" pitchFamily="18" charset="0"/>
              </a:rPr>
              <a:t>bộ</a:t>
            </a:r>
            <a:r>
              <a:rPr lang="en-US" sz="16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 </a:t>
            </a:r>
            <a:r>
              <a:rPr lang="en-US" sz="1600" dirty="0" err="1" smtClean="0">
                <a:solidFill>
                  <a:prstClr val="black"/>
                </a:solidFill>
                <a:cs typeface="Times New Roman" panose="02020603050405020304" pitchFamily="18" charset="0"/>
              </a:rPr>
              <a:t>tài</a:t>
            </a:r>
            <a:r>
              <a:rPr lang="en-US" sz="16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 </a:t>
            </a:r>
            <a:r>
              <a:rPr lang="en-US" sz="1600" dirty="0" err="1" smtClean="0">
                <a:solidFill>
                  <a:prstClr val="black"/>
                </a:solidFill>
                <a:cs typeface="Times New Roman" panose="02020603050405020304" pitchFamily="18" charset="0"/>
              </a:rPr>
              <a:t>liệu</a:t>
            </a:r>
            <a:r>
              <a:rPr lang="en-US" sz="16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 </a:t>
            </a:r>
            <a:r>
              <a:rPr lang="en-US" sz="1600" dirty="0" err="1" smtClean="0">
                <a:solidFill>
                  <a:prstClr val="black"/>
                </a:solidFill>
                <a:cs typeface="Times New Roman" panose="02020603050405020304" pitchFamily="18" charset="0"/>
              </a:rPr>
              <a:t>này</a:t>
            </a:r>
            <a:r>
              <a:rPr lang="en-US" sz="16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 </a:t>
            </a:r>
            <a:r>
              <a:rPr lang="en-US" sz="1600" dirty="0" err="1" smtClean="0">
                <a:solidFill>
                  <a:prstClr val="black"/>
                </a:solidFill>
                <a:cs typeface="Times New Roman" panose="02020603050405020304" pitchFamily="18" charset="0"/>
              </a:rPr>
              <a:t>là</a:t>
            </a:r>
            <a:r>
              <a:rPr lang="en-US" sz="16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  </a:t>
            </a:r>
            <a:r>
              <a:rPr lang="en-US" sz="1600" dirty="0" err="1" smtClean="0">
                <a:solidFill>
                  <a:prstClr val="black"/>
                </a:solidFill>
                <a:cs typeface="Times New Roman" panose="02020603050405020304" pitchFamily="18" charset="0"/>
              </a:rPr>
              <a:t>từ</a:t>
            </a:r>
            <a:r>
              <a:rPr lang="en-US" sz="16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 </a:t>
            </a:r>
            <a:r>
              <a:rPr lang="en-US" sz="1600" dirty="0" err="1" smtClean="0">
                <a:solidFill>
                  <a:prstClr val="black"/>
                </a:solidFill>
                <a:cs typeface="Times New Roman" panose="02020603050405020304" pitchFamily="18" charset="0"/>
              </a:rPr>
              <a:t>nguồn</a:t>
            </a:r>
            <a:r>
              <a:rPr lang="en-US" sz="16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 </a:t>
            </a:r>
            <a:r>
              <a:rPr lang="en-US" sz="1600" dirty="0" err="1" smtClean="0">
                <a:solidFill>
                  <a:prstClr val="black"/>
                </a:solidFill>
                <a:cs typeface="Times New Roman" panose="02020603050405020304" pitchFamily="18" charset="0"/>
              </a:rPr>
              <a:t>tài</a:t>
            </a:r>
            <a:r>
              <a:rPr lang="en-US" sz="16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 </a:t>
            </a:r>
            <a:r>
              <a:rPr lang="en-US" sz="1600" dirty="0" err="1" smtClean="0">
                <a:solidFill>
                  <a:prstClr val="black"/>
                </a:solidFill>
                <a:cs typeface="Times New Roman" panose="02020603050405020304" pitchFamily="18" charset="0"/>
              </a:rPr>
              <a:t>trợ</a:t>
            </a:r>
            <a:r>
              <a:rPr lang="en-US" sz="16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 </a:t>
            </a:r>
            <a:r>
              <a:rPr lang="en-US" sz="1600" dirty="0" err="1" smtClean="0">
                <a:solidFill>
                  <a:prstClr val="black"/>
                </a:solidFill>
                <a:cs typeface="Times New Roman" panose="02020603050405020304" pitchFamily="18" charset="0"/>
              </a:rPr>
              <a:t>từ</a:t>
            </a:r>
            <a:r>
              <a:rPr lang="en-US" sz="16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 </a:t>
            </a:r>
            <a:r>
              <a:rPr lang="en-US" sz="1600" dirty="0" err="1" smtClean="0">
                <a:solidFill>
                  <a:prstClr val="black"/>
                </a:solidFill>
                <a:cs typeface="Times New Roman" panose="02020603050405020304" pitchFamily="18" charset="0"/>
              </a:rPr>
              <a:t>ngân</a:t>
            </a:r>
            <a:r>
              <a:rPr lang="en-US" sz="16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 </a:t>
            </a:r>
            <a:r>
              <a:rPr lang="en-US" sz="1600" dirty="0" err="1" smtClean="0">
                <a:solidFill>
                  <a:prstClr val="black"/>
                </a:solidFill>
                <a:cs typeface="Times New Roman" panose="02020603050405020304" pitchFamily="18" charset="0"/>
              </a:rPr>
              <a:t>sách</a:t>
            </a:r>
            <a:r>
              <a:rPr lang="en-US" sz="16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 </a:t>
            </a:r>
            <a:r>
              <a:rPr lang="en-US" sz="1600" dirty="0" err="1" smtClean="0">
                <a:solidFill>
                  <a:prstClr val="black"/>
                </a:solidFill>
                <a:cs typeface="Times New Roman" panose="02020603050405020304" pitchFamily="18" charset="0"/>
              </a:rPr>
              <a:t>của</a:t>
            </a:r>
            <a:r>
              <a:rPr lang="en-US" sz="16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 </a:t>
            </a:r>
            <a:r>
              <a:rPr lang="vi-VN" sz="1600" dirty="0">
                <a:solidFill>
                  <a:prstClr val="black"/>
                </a:solidFill>
              </a:rPr>
              <a:t>Bộ Hợp tác và Phát triển Kinh tế </a:t>
            </a:r>
            <a:r>
              <a:rPr lang="en-US" sz="1600" dirty="0" err="1">
                <a:solidFill>
                  <a:prstClr val="black"/>
                </a:solidFill>
              </a:rPr>
              <a:t>của</a:t>
            </a:r>
            <a:r>
              <a:rPr lang="en-US" sz="1600" dirty="0">
                <a:solidFill>
                  <a:prstClr val="black"/>
                </a:solidFill>
              </a:rPr>
              <a:t> </a:t>
            </a:r>
            <a:r>
              <a:rPr lang="en-US" sz="1600" dirty="0" err="1">
                <a:solidFill>
                  <a:prstClr val="black"/>
                </a:solidFill>
              </a:rPr>
              <a:t>Cộng</a:t>
            </a:r>
            <a:r>
              <a:rPr lang="en-US" sz="1600" dirty="0">
                <a:solidFill>
                  <a:prstClr val="black"/>
                </a:solidFill>
              </a:rPr>
              <a:t> </a:t>
            </a:r>
            <a:r>
              <a:rPr lang="en-US" sz="1600" dirty="0" err="1">
                <a:solidFill>
                  <a:prstClr val="black"/>
                </a:solidFill>
              </a:rPr>
              <a:t>Hòa</a:t>
            </a:r>
            <a:r>
              <a:rPr lang="en-US" sz="1600" dirty="0">
                <a:solidFill>
                  <a:prstClr val="black"/>
                </a:solidFill>
              </a:rPr>
              <a:t> </a:t>
            </a:r>
            <a:r>
              <a:rPr lang="en-US" sz="1600" dirty="0" err="1">
                <a:solidFill>
                  <a:prstClr val="black"/>
                </a:solidFill>
              </a:rPr>
              <a:t>Liên</a:t>
            </a:r>
            <a:r>
              <a:rPr lang="en-US" sz="1600" dirty="0">
                <a:solidFill>
                  <a:prstClr val="black"/>
                </a:solidFill>
              </a:rPr>
              <a:t> Bang </a:t>
            </a:r>
            <a:r>
              <a:rPr lang="vi-VN" sz="1600" dirty="0">
                <a:solidFill>
                  <a:prstClr val="black"/>
                </a:solidFill>
              </a:rPr>
              <a:t>Đức (BMZ</a:t>
            </a:r>
            <a:r>
              <a:rPr lang="vi-VN" sz="1600" dirty="0" smtClean="0">
                <a:solidFill>
                  <a:prstClr val="black"/>
                </a:solidFill>
              </a:rPr>
              <a:t>)</a:t>
            </a:r>
            <a:endParaRPr lang="en-US" sz="1600" dirty="0" smtClean="0">
              <a:solidFill>
                <a:prstClr val="black"/>
              </a:solidFill>
              <a:cs typeface="Times New Roman" panose="02020603050405020304" pitchFamily="18" charset="0"/>
            </a:endParaRPr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32188" y="339246"/>
            <a:ext cx="2385389" cy="13295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11603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ubtitle 2"/>
          <p:cNvSpPr txBox="1">
            <a:spLocks/>
          </p:cNvSpPr>
          <p:nvPr/>
        </p:nvSpPr>
        <p:spPr>
          <a:xfrm>
            <a:off x="787400" y="2346899"/>
            <a:ext cx="7429500" cy="406437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altLang="zh-TW" sz="2800" b="1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Giới</a:t>
            </a:r>
            <a:r>
              <a:rPr kumimoji="0" lang="en-GB" altLang="zh-TW" sz="2800" b="1" i="1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GB" altLang="zh-TW" sz="2800" b="1" i="1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thiệu</a:t>
            </a:r>
            <a:r>
              <a:rPr kumimoji="0" lang="en-GB" altLang="zh-TW" sz="2800" b="1" i="1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GB" altLang="zh-TW" sz="2800" b="1" i="1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chương</a:t>
            </a:r>
            <a:r>
              <a:rPr kumimoji="0" lang="en-GB" altLang="zh-TW" sz="2800" b="1" i="1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GB" altLang="zh-TW" sz="2800" b="1" i="1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trình</a:t>
            </a:r>
            <a:r>
              <a:rPr kumimoji="0" lang="en-GB" altLang="zh-TW" sz="2800" b="1" i="1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GB" altLang="zh-TW" sz="2800" b="1" i="1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hành</a:t>
            </a:r>
            <a:r>
              <a:rPr kumimoji="0" lang="en-GB" altLang="zh-TW" sz="2800" b="1" i="1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GB" altLang="zh-TW" sz="2800" b="1" i="1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động</a:t>
            </a:r>
            <a:r>
              <a:rPr kumimoji="0" lang="en-GB" altLang="zh-TW" sz="2800" b="1" i="1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EU FLEGT</a:t>
            </a:r>
            <a:endParaRPr kumimoji="0" lang="zh-TW" altLang="en-US" sz="2800" b="1" i="1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1" name="Slide Number Placeholder 2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CEA125D-6CD2-4224-84E1-C3139A6A7CB1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  <p:sp>
        <p:nvSpPr>
          <p:cNvPr id="12" name="Title 1"/>
          <p:cNvSpPr txBox="1">
            <a:spLocks/>
          </p:cNvSpPr>
          <p:nvPr/>
        </p:nvSpPr>
        <p:spPr>
          <a:xfrm>
            <a:off x="787400" y="1402765"/>
            <a:ext cx="7511994" cy="87947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pPr lvl="0">
              <a:lnSpc>
                <a:spcPct val="90000"/>
              </a:lnSpc>
              <a:spcBef>
                <a:spcPct val="0"/>
              </a:spcBef>
              <a:defRPr/>
            </a:pPr>
            <a:r>
              <a:rPr lang="en-GB" altLang="zh-TW" sz="2400" b="1" dirty="0" err="1" smtClean="0">
                <a:solidFill>
                  <a:srgbClr val="006600"/>
                </a:solidFill>
                <a:cs typeface="Arial" panose="020B0604020202020204" pitchFamily="34" charset="0"/>
              </a:rPr>
              <a:t>Đào</a:t>
            </a:r>
            <a:r>
              <a:rPr lang="en-GB" altLang="zh-TW" sz="2400" b="1" dirty="0" smtClean="0">
                <a:solidFill>
                  <a:srgbClr val="006600"/>
                </a:solidFill>
                <a:cs typeface="Arial" panose="020B0604020202020204" pitchFamily="34" charset="0"/>
              </a:rPr>
              <a:t> </a:t>
            </a:r>
            <a:r>
              <a:rPr lang="en-GB" altLang="zh-TW" sz="2400" b="1" dirty="0" err="1" smtClean="0">
                <a:solidFill>
                  <a:srgbClr val="006600"/>
                </a:solidFill>
                <a:cs typeface="Arial" panose="020B0604020202020204" pitchFamily="34" charset="0"/>
              </a:rPr>
              <a:t>tạo</a:t>
            </a:r>
            <a:r>
              <a:rPr lang="en-GB" altLang="zh-TW" sz="2400" b="1" dirty="0" smtClean="0">
                <a:solidFill>
                  <a:srgbClr val="006600"/>
                </a:solidFill>
                <a:cs typeface="Arial" panose="020B0604020202020204" pitchFamily="34" charset="0"/>
              </a:rPr>
              <a:t> TOT </a:t>
            </a:r>
            <a:r>
              <a:rPr lang="en-GB" altLang="zh-TW" sz="2400" b="1" dirty="0" err="1" smtClean="0">
                <a:solidFill>
                  <a:srgbClr val="006600"/>
                </a:solidFill>
                <a:cs typeface="Arial" panose="020B0604020202020204" pitchFamily="34" charset="0"/>
              </a:rPr>
              <a:t>về</a:t>
            </a:r>
            <a:r>
              <a:rPr lang="en-GB" altLang="zh-TW" sz="2400" b="1" dirty="0" smtClean="0">
                <a:solidFill>
                  <a:srgbClr val="006600"/>
                </a:solidFill>
                <a:cs typeface="Arial" panose="020B0604020202020204" pitchFamily="34" charset="0"/>
              </a:rPr>
              <a:t> </a:t>
            </a:r>
            <a:r>
              <a:rPr lang="en-GB" altLang="zh-TW" sz="2400" b="1" dirty="0" err="1" smtClean="0">
                <a:solidFill>
                  <a:srgbClr val="006600"/>
                </a:solidFill>
                <a:cs typeface="Arial" panose="020B0604020202020204" pitchFamily="34" charset="0"/>
              </a:rPr>
              <a:t>Quy</a:t>
            </a:r>
            <a:r>
              <a:rPr lang="en-GB" altLang="zh-TW" sz="2400" b="1" dirty="0" smtClean="0">
                <a:solidFill>
                  <a:srgbClr val="006600"/>
                </a:solidFill>
                <a:cs typeface="Arial" panose="020B0604020202020204" pitchFamily="34" charset="0"/>
              </a:rPr>
              <a:t> </a:t>
            </a:r>
            <a:r>
              <a:rPr lang="en-GB" altLang="zh-TW" sz="2400" b="1" dirty="0" err="1" smtClean="0">
                <a:solidFill>
                  <a:srgbClr val="006600"/>
                </a:solidFill>
                <a:cs typeface="Arial" panose="020B0604020202020204" pitchFamily="34" charset="0"/>
              </a:rPr>
              <a:t>Chế</a:t>
            </a:r>
            <a:r>
              <a:rPr lang="en-GB" altLang="zh-TW" sz="2400" b="1" dirty="0" smtClean="0">
                <a:solidFill>
                  <a:srgbClr val="006600"/>
                </a:solidFill>
                <a:cs typeface="Arial" panose="020B0604020202020204" pitchFamily="34" charset="0"/>
              </a:rPr>
              <a:t> </a:t>
            </a:r>
            <a:r>
              <a:rPr lang="en-GB" altLang="zh-TW" sz="2400" b="1" dirty="0" err="1" smtClean="0">
                <a:solidFill>
                  <a:srgbClr val="006600"/>
                </a:solidFill>
                <a:cs typeface="Arial" panose="020B0604020202020204" pitchFamily="34" charset="0"/>
              </a:rPr>
              <a:t>Gỗ</a:t>
            </a:r>
            <a:r>
              <a:rPr lang="en-GB" altLang="zh-TW" sz="2400" b="1" dirty="0" smtClean="0">
                <a:solidFill>
                  <a:srgbClr val="006600"/>
                </a:solidFill>
                <a:cs typeface="Arial" panose="020B0604020202020204" pitchFamily="34" charset="0"/>
              </a:rPr>
              <a:t> </a:t>
            </a:r>
            <a:r>
              <a:rPr lang="en-GB" altLang="zh-TW" sz="2400" b="1" dirty="0" err="1" smtClean="0">
                <a:solidFill>
                  <a:srgbClr val="006600"/>
                </a:solidFill>
                <a:cs typeface="Arial" panose="020B0604020202020204" pitchFamily="34" charset="0"/>
              </a:rPr>
              <a:t>Liên</a:t>
            </a:r>
            <a:r>
              <a:rPr lang="en-GB" altLang="zh-TW" sz="2400" b="1" dirty="0" smtClean="0">
                <a:solidFill>
                  <a:srgbClr val="006600"/>
                </a:solidFill>
                <a:cs typeface="Arial" panose="020B0604020202020204" pitchFamily="34" charset="0"/>
              </a:rPr>
              <a:t> Minh </a:t>
            </a:r>
            <a:r>
              <a:rPr lang="en-GB" altLang="zh-TW" sz="2400" b="1" dirty="0" err="1" smtClean="0">
                <a:solidFill>
                  <a:srgbClr val="006600"/>
                </a:solidFill>
                <a:cs typeface="Arial" panose="020B0604020202020204" pitchFamily="34" charset="0"/>
              </a:rPr>
              <a:t>Châu</a:t>
            </a:r>
            <a:r>
              <a:rPr lang="en-GB" altLang="zh-TW" sz="2400" b="1" dirty="0" smtClean="0">
                <a:solidFill>
                  <a:srgbClr val="006600"/>
                </a:solidFill>
                <a:cs typeface="Arial" panose="020B0604020202020204" pitchFamily="34" charset="0"/>
              </a:rPr>
              <a:t> </a:t>
            </a:r>
            <a:r>
              <a:rPr lang="en-GB" altLang="zh-TW" sz="2400" b="1" dirty="0" err="1" smtClean="0">
                <a:solidFill>
                  <a:srgbClr val="006600"/>
                </a:solidFill>
                <a:cs typeface="Arial" panose="020B0604020202020204" pitchFamily="34" charset="0"/>
              </a:rPr>
              <a:t>Âu</a:t>
            </a:r>
            <a:r>
              <a:rPr lang="en-GB" altLang="zh-TW" sz="2400" b="1" dirty="0" smtClean="0">
                <a:solidFill>
                  <a:srgbClr val="006600"/>
                </a:solidFill>
                <a:cs typeface="Arial" panose="020B0604020202020204" pitchFamily="34" charset="0"/>
              </a:rPr>
              <a:t> (EUTR)</a:t>
            </a:r>
            <a:endParaRPr lang="zh-TW" altLang="en-US" sz="2400" b="1" dirty="0">
              <a:solidFill>
                <a:srgbClr val="006600"/>
              </a:solidFill>
              <a:cs typeface="Arial" panose="020B0604020202020204" pitchFamily="34" charset="0"/>
            </a:endParaRPr>
          </a:p>
        </p:txBody>
      </p:sp>
      <p:cxnSp>
        <p:nvCxnSpPr>
          <p:cNvPr id="9" name="Straight Connector 6"/>
          <p:cNvCxnSpPr/>
          <p:nvPr/>
        </p:nvCxnSpPr>
        <p:spPr>
          <a:xfrm>
            <a:off x="800100" y="2282240"/>
            <a:ext cx="8343900" cy="0"/>
          </a:xfrm>
          <a:prstGeom prst="line">
            <a:avLst/>
          </a:prstGeom>
          <a:ln w="19050">
            <a:solidFill>
              <a:srgbClr val="549E3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76400"/>
            <a:ext cx="7543800" cy="5029200"/>
          </a:xfrm>
        </p:spPr>
        <p:txBody>
          <a:bodyPr rtlCol="0">
            <a:normAutofit/>
          </a:bodyPr>
          <a:lstStyle/>
          <a:p>
            <a:pPr marL="231775" indent="-231775" eaLnBrk="1" fontAlgn="auto" hangingPunct="1">
              <a:lnSpc>
                <a:spcPts val="2400"/>
              </a:lnSpc>
              <a:spcAft>
                <a:spcPts val="500"/>
              </a:spcAft>
              <a:buFont typeface="Arial" panose="020B0604020202020204" pitchFamily="34" charset="0"/>
              <a:buChar char="•"/>
              <a:defRPr/>
            </a:pPr>
            <a:r>
              <a:rPr lang="en-GB" dirty="0" err="1" smtClean="0"/>
              <a:t>Kế</a:t>
            </a:r>
            <a:r>
              <a:rPr lang="en-GB" dirty="0" smtClean="0"/>
              <a:t> </a:t>
            </a:r>
            <a:r>
              <a:rPr lang="en-GB" dirty="0" err="1" smtClean="0"/>
              <a:t>hoạch</a:t>
            </a:r>
            <a:r>
              <a:rPr lang="en-GB" dirty="0" smtClean="0"/>
              <a:t> </a:t>
            </a:r>
            <a:r>
              <a:rPr lang="en-GB" dirty="0" err="1" smtClean="0"/>
              <a:t>hành</a:t>
            </a:r>
            <a:r>
              <a:rPr lang="en-GB" dirty="0" smtClean="0"/>
              <a:t> </a:t>
            </a:r>
            <a:r>
              <a:rPr lang="en-GB" dirty="0" err="1" smtClean="0"/>
              <a:t>động</a:t>
            </a:r>
            <a:r>
              <a:rPr lang="en-GB" dirty="0" smtClean="0"/>
              <a:t> 2003 </a:t>
            </a:r>
            <a:r>
              <a:rPr lang="en-GB" dirty="0" err="1" smtClean="0"/>
              <a:t>của</a:t>
            </a:r>
            <a:r>
              <a:rPr lang="en-GB" dirty="0" smtClean="0"/>
              <a:t> </a:t>
            </a:r>
            <a:r>
              <a:rPr lang="en-GB" dirty="0" err="1" smtClean="0"/>
              <a:t>Ủy</a:t>
            </a:r>
            <a:r>
              <a:rPr lang="en-GB" dirty="0" smtClean="0"/>
              <a:t> ban </a:t>
            </a:r>
            <a:r>
              <a:rPr lang="en-GB" dirty="0" err="1" smtClean="0"/>
              <a:t>châu</a:t>
            </a:r>
            <a:r>
              <a:rPr lang="en-GB" dirty="0" smtClean="0"/>
              <a:t> </a:t>
            </a:r>
            <a:r>
              <a:rPr lang="en-GB" dirty="0" err="1" smtClean="0"/>
              <a:t>Âu</a:t>
            </a:r>
            <a:r>
              <a:rPr lang="en-GB" dirty="0" smtClean="0"/>
              <a:t> </a:t>
            </a:r>
            <a:r>
              <a:rPr lang="en-GB" dirty="0" err="1" smtClean="0"/>
              <a:t>về</a:t>
            </a:r>
            <a:r>
              <a:rPr lang="en-GB" dirty="0" smtClean="0"/>
              <a:t> </a:t>
            </a:r>
            <a:r>
              <a:rPr lang="en-GB" dirty="0" err="1" smtClean="0"/>
              <a:t>Tăng</a:t>
            </a:r>
            <a:r>
              <a:rPr lang="en-GB" dirty="0" smtClean="0"/>
              <a:t> </a:t>
            </a:r>
            <a:r>
              <a:rPr lang="en-GB" dirty="0" err="1" smtClean="0"/>
              <a:t>cường</a:t>
            </a:r>
            <a:r>
              <a:rPr lang="en-GB" dirty="0" smtClean="0"/>
              <a:t> </a:t>
            </a:r>
            <a:r>
              <a:rPr lang="en-GB" dirty="0" err="1" smtClean="0"/>
              <a:t>thực</a:t>
            </a:r>
            <a:r>
              <a:rPr lang="en-GB" dirty="0" smtClean="0"/>
              <a:t> </a:t>
            </a:r>
            <a:r>
              <a:rPr lang="en-GB" dirty="0" err="1" smtClean="0"/>
              <a:t>thi</a:t>
            </a:r>
            <a:r>
              <a:rPr lang="en-GB" dirty="0" smtClean="0"/>
              <a:t> </a:t>
            </a:r>
            <a:r>
              <a:rPr lang="en-GB" dirty="0" err="1" smtClean="0"/>
              <a:t>luật</a:t>
            </a:r>
            <a:r>
              <a:rPr lang="en-GB" dirty="0" smtClean="0"/>
              <a:t> </a:t>
            </a:r>
            <a:r>
              <a:rPr lang="en-GB" dirty="0" err="1" smtClean="0"/>
              <a:t>lâm</a:t>
            </a:r>
            <a:r>
              <a:rPr lang="en-GB" dirty="0" smtClean="0"/>
              <a:t> </a:t>
            </a:r>
            <a:r>
              <a:rPr lang="en-GB" dirty="0" err="1" smtClean="0"/>
              <a:t>nghiệp</a:t>
            </a:r>
            <a:r>
              <a:rPr lang="en-GB" dirty="0" smtClean="0"/>
              <a:t>, </a:t>
            </a:r>
            <a:r>
              <a:rPr lang="en-GB" dirty="0" err="1" smtClean="0"/>
              <a:t>Quản</a:t>
            </a:r>
            <a:r>
              <a:rPr lang="en-GB" dirty="0" smtClean="0"/>
              <a:t> </a:t>
            </a:r>
            <a:r>
              <a:rPr lang="en-GB" dirty="0" err="1" smtClean="0"/>
              <a:t>trị</a:t>
            </a:r>
            <a:r>
              <a:rPr lang="en-GB" dirty="0" smtClean="0"/>
              <a:t> </a:t>
            </a:r>
            <a:r>
              <a:rPr lang="en-GB" dirty="0" err="1" smtClean="0"/>
              <a:t>rừng</a:t>
            </a:r>
            <a:r>
              <a:rPr lang="en-GB" dirty="0" smtClean="0"/>
              <a:t> </a:t>
            </a:r>
            <a:r>
              <a:rPr lang="en-GB" dirty="0" err="1" smtClean="0"/>
              <a:t>và</a:t>
            </a:r>
            <a:r>
              <a:rPr lang="en-GB" dirty="0" smtClean="0"/>
              <a:t> </a:t>
            </a:r>
            <a:r>
              <a:rPr lang="en-GB" dirty="0" err="1" smtClean="0"/>
              <a:t>Thương</a:t>
            </a:r>
            <a:r>
              <a:rPr lang="en-GB" dirty="0" smtClean="0"/>
              <a:t> </a:t>
            </a:r>
            <a:r>
              <a:rPr lang="en-GB" dirty="0" err="1" smtClean="0"/>
              <a:t>mại</a:t>
            </a:r>
            <a:r>
              <a:rPr lang="en-GB" dirty="0" smtClean="0"/>
              <a:t> (FLEGT)</a:t>
            </a:r>
          </a:p>
          <a:p>
            <a:pPr marL="231775" indent="-231775" fontAlgn="auto">
              <a:spcAft>
                <a:spcPts val="500"/>
              </a:spcAft>
              <a:buFont typeface="Arial" panose="020B0604020202020204" pitchFamily="34" charset="0"/>
              <a:buChar char="•"/>
              <a:defRPr/>
            </a:pPr>
            <a:r>
              <a:rPr lang="en-GB" dirty="0" err="1" smtClean="0"/>
              <a:t>Đặt</a:t>
            </a:r>
            <a:r>
              <a:rPr lang="en-GB" dirty="0" smtClean="0"/>
              <a:t> </a:t>
            </a:r>
            <a:r>
              <a:rPr lang="en-GB" dirty="0" err="1" smtClean="0"/>
              <a:t>ra</a:t>
            </a:r>
            <a:r>
              <a:rPr lang="en-GB" dirty="0" smtClean="0"/>
              <a:t> </a:t>
            </a:r>
            <a:r>
              <a:rPr lang="en-GB" dirty="0" err="1" smtClean="0"/>
              <a:t>tiến</a:t>
            </a:r>
            <a:r>
              <a:rPr lang="en-GB" dirty="0" smtClean="0"/>
              <a:t> </a:t>
            </a:r>
            <a:r>
              <a:rPr lang="en-GB" dirty="0" err="1" smtClean="0"/>
              <a:t>trình</a:t>
            </a:r>
            <a:r>
              <a:rPr lang="en-GB" dirty="0" smtClean="0"/>
              <a:t> </a:t>
            </a:r>
            <a:r>
              <a:rPr lang="en-GB" dirty="0" err="1" smtClean="0"/>
              <a:t>và</a:t>
            </a:r>
            <a:r>
              <a:rPr lang="en-GB" dirty="0" smtClean="0"/>
              <a:t> </a:t>
            </a:r>
            <a:r>
              <a:rPr lang="en-GB" dirty="0" err="1" smtClean="0"/>
              <a:t>gói</a:t>
            </a:r>
            <a:r>
              <a:rPr lang="en-GB" dirty="0" smtClean="0"/>
              <a:t> </a:t>
            </a:r>
            <a:r>
              <a:rPr lang="en-GB" dirty="0" err="1" smtClean="0"/>
              <a:t>các</a:t>
            </a:r>
            <a:r>
              <a:rPr lang="en-GB" dirty="0" smtClean="0"/>
              <a:t> </a:t>
            </a:r>
            <a:r>
              <a:rPr lang="en-GB" dirty="0" err="1" smtClean="0"/>
              <a:t>biện</a:t>
            </a:r>
            <a:r>
              <a:rPr lang="en-GB" dirty="0" smtClean="0"/>
              <a:t> </a:t>
            </a:r>
            <a:r>
              <a:rPr lang="en-GB" dirty="0" err="1" smtClean="0"/>
              <a:t>pháp</a:t>
            </a:r>
            <a:r>
              <a:rPr lang="en-GB" dirty="0" smtClean="0"/>
              <a:t> </a:t>
            </a:r>
            <a:r>
              <a:rPr lang="en-GB" dirty="0" err="1" smtClean="0"/>
              <a:t>đối</a:t>
            </a:r>
            <a:r>
              <a:rPr lang="en-GB" dirty="0" smtClean="0"/>
              <a:t> </a:t>
            </a:r>
            <a:r>
              <a:rPr lang="en-GB" dirty="0" err="1" smtClean="0"/>
              <a:t>phó</a:t>
            </a:r>
            <a:r>
              <a:rPr lang="en-GB" dirty="0" smtClean="0"/>
              <a:t> </a:t>
            </a:r>
            <a:r>
              <a:rPr lang="en-GB" dirty="0" err="1" smtClean="0"/>
              <a:t>với</a:t>
            </a:r>
            <a:r>
              <a:rPr lang="en-GB" dirty="0" smtClean="0"/>
              <a:t> </a:t>
            </a:r>
            <a:r>
              <a:rPr lang="en-GB" dirty="0" err="1" smtClean="0"/>
              <a:t>vấn</a:t>
            </a:r>
            <a:r>
              <a:rPr lang="en-GB" dirty="0" smtClean="0"/>
              <a:t> </a:t>
            </a:r>
            <a:r>
              <a:rPr lang="en-GB" dirty="0" err="1" smtClean="0"/>
              <a:t>đề</a:t>
            </a:r>
            <a:r>
              <a:rPr lang="en-GB" dirty="0" smtClean="0"/>
              <a:t> </a:t>
            </a:r>
            <a:r>
              <a:rPr lang="en-GB" dirty="0" err="1" smtClean="0"/>
              <a:t>khai</a:t>
            </a:r>
            <a:r>
              <a:rPr lang="en-GB" dirty="0" smtClean="0"/>
              <a:t> </a:t>
            </a:r>
            <a:r>
              <a:rPr lang="en-GB" dirty="0" err="1" smtClean="0"/>
              <a:t>thác</a:t>
            </a:r>
            <a:r>
              <a:rPr lang="en-GB" dirty="0" smtClean="0"/>
              <a:t> </a:t>
            </a:r>
            <a:r>
              <a:rPr lang="en-GB" dirty="0" err="1" smtClean="0"/>
              <a:t>và</a:t>
            </a:r>
            <a:r>
              <a:rPr lang="en-GB" dirty="0" smtClean="0"/>
              <a:t> </a:t>
            </a:r>
            <a:r>
              <a:rPr lang="en-GB" dirty="0" err="1" smtClean="0"/>
              <a:t>thương</a:t>
            </a:r>
            <a:r>
              <a:rPr lang="en-GB" dirty="0" smtClean="0"/>
              <a:t> </a:t>
            </a:r>
            <a:r>
              <a:rPr lang="en-GB" dirty="0" err="1" smtClean="0"/>
              <a:t>mại</a:t>
            </a:r>
            <a:r>
              <a:rPr lang="en-GB" dirty="0" smtClean="0"/>
              <a:t> </a:t>
            </a:r>
            <a:r>
              <a:rPr lang="en-GB" dirty="0" err="1" smtClean="0"/>
              <a:t>gỗ</a:t>
            </a:r>
            <a:r>
              <a:rPr lang="en-GB" dirty="0" smtClean="0"/>
              <a:t> </a:t>
            </a:r>
            <a:r>
              <a:rPr lang="en-GB" dirty="0" err="1" smtClean="0"/>
              <a:t>bất</a:t>
            </a:r>
            <a:r>
              <a:rPr lang="en-GB" dirty="0" smtClean="0"/>
              <a:t> </a:t>
            </a:r>
            <a:r>
              <a:rPr lang="en-GB" dirty="0" err="1" smtClean="0"/>
              <a:t>hợp</a:t>
            </a:r>
            <a:r>
              <a:rPr lang="en-GB" dirty="0" smtClean="0"/>
              <a:t> </a:t>
            </a:r>
            <a:r>
              <a:rPr lang="en-GB" dirty="0" err="1" smtClean="0"/>
              <a:t>pháp</a:t>
            </a:r>
            <a:endParaRPr lang="en-US" dirty="0" smtClean="0"/>
          </a:p>
          <a:p>
            <a:pPr marL="231775" indent="-231775" fontAlgn="auto">
              <a:spcAft>
                <a:spcPts val="500"/>
              </a:spcAft>
              <a:buFont typeface="Arial" panose="020B0604020202020204" pitchFamily="34" charset="0"/>
              <a:buChar char="•"/>
              <a:defRPr/>
            </a:pPr>
            <a:r>
              <a:rPr lang="en-US" dirty="0" err="1" smtClean="0"/>
              <a:t>Đối</a:t>
            </a:r>
            <a:r>
              <a:rPr lang="en-US" dirty="0" smtClean="0"/>
              <a:t> </a:t>
            </a:r>
            <a:r>
              <a:rPr lang="en-US" dirty="0" err="1" smtClean="0"/>
              <a:t>phó</a:t>
            </a:r>
            <a:r>
              <a:rPr lang="en-US" dirty="0" smtClean="0"/>
              <a:t> </a:t>
            </a:r>
            <a:r>
              <a:rPr lang="en-US" dirty="0" err="1" smtClean="0"/>
              <a:t>với</a:t>
            </a:r>
            <a:r>
              <a:rPr lang="en-US" dirty="0" smtClean="0"/>
              <a:t> </a:t>
            </a:r>
            <a:r>
              <a:rPr lang="en-US" dirty="0" err="1" smtClean="0"/>
              <a:t>nạn</a:t>
            </a:r>
            <a:r>
              <a:rPr lang="en-US" dirty="0" smtClean="0"/>
              <a:t> </a:t>
            </a:r>
            <a:r>
              <a:rPr lang="en-US" dirty="0" err="1" smtClean="0"/>
              <a:t>khai</a:t>
            </a:r>
            <a:r>
              <a:rPr lang="en-US" dirty="0" smtClean="0"/>
              <a:t> </a:t>
            </a:r>
            <a:r>
              <a:rPr lang="en-US" dirty="0" err="1" smtClean="0"/>
              <a:t>thác</a:t>
            </a:r>
            <a:r>
              <a:rPr lang="en-US" dirty="0" smtClean="0"/>
              <a:t> </a:t>
            </a:r>
            <a:r>
              <a:rPr lang="en-US" dirty="0" err="1" smtClean="0"/>
              <a:t>gỗ</a:t>
            </a:r>
            <a:r>
              <a:rPr lang="en-US" dirty="0" smtClean="0"/>
              <a:t> </a:t>
            </a:r>
            <a:r>
              <a:rPr lang="en-US" dirty="0" err="1" smtClean="0"/>
              <a:t>bất</a:t>
            </a:r>
            <a:r>
              <a:rPr lang="en-US" dirty="0" smtClean="0"/>
              <a:t> </a:t>
            </a:r>
            <a:r>
              <a:rPr lang="en-US" dirty="0" err="1" smtClean="0"/>
              <a:t>hợp</a:t>
            </a:r>
            <a:r>
              <a:rPr lang="en-US" dirty="0" smtClean="0"/>
              <a:t> </a:t>
            </a:r>
            <a:r>
              <a:rPr lang="en-US" dirty="0" err="1" smtClean="0"/>
              <a:t>pháp</a:t>
            </a:r>
            <a:r>
              <a:rPr lang="en-US" dirty="0" smtClean="0"/>
              <a:t>, </a:t>
            </a:r>
            <a:r>
              <a:rPr lang="en-US" dirty="0" err="1" smtClean="0"/>
              <a:t>kết</a:t>
            </a:r>
            <a:r>
              <a:rPr lang="en-US" dirty="0" smtClean="0"/>
              <a:t> </a:t>
            </a:r>
            <a:r>
              <a:rPr lang="en-US" dirty="0" err="1" smtClean="0"/>
              <a:t>nối</a:t>
            </a:r>
            <a:r>
              <a:rPr lang="en-US" dirty="0" smtClean="0"/>
              <a:t> </a:t>
            </a:r>
            <a:r>
              <a:rPr lang="en-US" dirty="0" err="1" smtClean="0"/>
              <a:t>hoạt</a:t>
            </a:r>
            <a:r>
              <a:rPr lang="en-US" dirty="0" smtClean="0"/>
              <a:t> </a:t>
            </a:r>
            <a:r>
              <a:rPr lang="en-US" dirty="0" err="1" smtClean="0"/>
              <a:t>động</a:t>
            </a:r>
            <a:r>
              <a:rPr lang="en-US" dirty="0" smtClean="0"/>
              <a:t> </a:t>
            </a:r>
            <a:r>
              <a:rPr lang="en-US" dirty="0" err="1" smtClean="0"/>
              <a:t>quản</a:t>
            </a:r>
            <a:r>
              <a:rPr lang="en-US" dirty="0" smtClean="0"/>
              <a:t> </a:t>
            </a:r>
            <a:r>
              <a:rPr lang="en-US" dirty="0" err="1" smtClean="0"/>
              <a:t>trị</a:t>
            </a:r>
            <a:r>
              <a:rPr lang="en-US" dirty="0" smtClean="0"/>
              <a:t> (governance) </a:t>
            </a:r>
            <a:r>
              <a:rPr lang="en-US" dirty="0" err="1" smtClean="0"/>
              <a:t>tốt</a:t>
            </a:r>
            <a:r>
              <a:rPr lang="en-US" dirty="0" smtClean="0"/>
              <a:t> </a:t>
            </a:r>
            <a:r>
              <a:rPr lang="en-US" dirty="0" err="1" smtClean="0"/>
              <a:t>tại</a:t>
            </a:r>
            <a:r>
              <a:rPr lang="en-US" dirty="0" smtClean="0"/>
              <a:t> </a:t>
            </a:r>
            <a:r>
              <a:rPr lang="en-US" dirty="0" err="1" smtClean="0"/>
              <a:t>các</a:t>
            </a:r>
            <a:r>
              <a:rPr lang="en-US" dirty="0" smtClean="0"/>
              <a:t> </a:t>
            </a:r>
            <a:r>
              <a:rPr lang="en-US" dirty="0" err="1" smtClean="0"/>
              <a:t>nước</a:t>
            </a:r>
            <a:r>
              <a:rPr lang="en-US" dirty="0" smtClean="0"/>
              <a:t> </a:t>
            </a:r>
            <a:r>
              <a:rPr lang="en-US" dirty="0" err="1" smtClean="0"/>
              <a:t>đang</a:t>
            </a:r>
            <a:r>
              <a:rPr lang="en-US" dirty="0" smtClean="0"/>
              <a:t> </a:t>
            </a:r>
            <a:r>
              <a:rPr lang="en-US" dirty="0" err="1" smtClean="0"/>
              <a:t>phát</a:t>
            </a:r>
            <a:r>
              <a:rPr lang="en-US" dirty="0" smtClean="0"/>
              <a:t> </a:t>
            </a:r>
            <a:r>
              <a:rPr lang="en-US" dirty="0" err="1" smtClean="0"/>
              <a:t>triển</a:t>
            </a:r>
            <a:r>
              <a:rPr lang="en-US" dirty="0" smtClean="0"/>
              <a:t> </a:t>
            </a:r>
            <a:r>
              <a:rPr lang="en-US" dirty="0" err="1" smtClean="0"/>
              <a:t>với</a:t>
            </a:r>
            <a:r>
              <a:rPr lang="en-US" dirty="0" smtClean="0"/>
              <a:t> </a:t>
            </a:r>
            <a:r>
              <a:rPr lang="en-US" dirty="0" err="1" smtClean="0"/>
              <a:t>các</a:t>
            </a:r>
            <a:r>
              <a:rPr lang="en-US" dirty="0" smtClean="0"/>
              <a:t> </a:t>
            </a:r>
            <a:r>
              <a:rPr lang="en-US" dirty="0" err="1" smtClean="0"/>
              <a:t>công</a:t>
            </a:r>
            <a:r>
              <a:rPr lang="en-US" dirty="0" smtClean="0"/>
              <a:t> </a:t>
            </a:r>
            <a:r>
              <a:rPr lang="en-US" dirty="0" err="1" smtClean="0"/>
              <a:t>cụ</a:t>
            </a:r>
            <a:r>
              <a:rPr lang="en-US" dirty="0" smtClean="0"/>
              <a:t> </a:t>
            </a:r>
            <a:r>
              <a:rPr lang="en-US" dirty="0" err="1" smtClean="0"/>
              <a:t>thương</a:t>
            </a:r>
            <a:r>
              <a:rPr lang="en-US" dirty="0" smtClean="0"/>
              <a:t> </a:t>
            </a:r>
            <a:r>
              <a:rPr lang="en-US" dirty="0" err="1" smtClean="0"/>
              <a:t>mại</a:t>
            </a:r>
            <a:r>
              <a:rPr lang="en-US" dirty="0" smtClean="0"/>
              <a:t> </a:t>
            </a:r>
            <a:r>
              <a:rPr lang="en-US" dirty="0" err="1" smtClean="0"/>
              <a:t>hợp</a:t>
            </a:r>
            <a:r>
              <a:rPr lang="en-US" dirty="0" smtClean="0"/>
              <a:t> </a:t>
            </a:r>
            <a:r>
              <a:rPr lang="en-US" dirty="0" err="1" smtClean="0"/>
              <a:t>pháp</a:t>
            </a:r>
            <a:r>
              <a:rPr lang="en-US" dirty="0" smtClean="0"/>
              <a:t> </a:t>
            </a:r>
            <a:r>
              <a:rPr lang="en-US" dirty="0" err="1" smtClean="0"/>
              <a:t>và</a:t>
            </a:r>
            <a:r>
              <a:rPr lang="en-US" dirty="0" smtClean="0"/>
              <a:t> </a:t>
            </a:r>
            <a:r>
              <a:rPr lang="en-US" dirty="0" err="1" smtClean="0"/>
              <a:t>ảnh</a:t>
            </a:r>
            <a:r>
              <a:rPr lang="en-US" dirty="0" smtClean="0"/>
              <a:t> </a:t>
            </a:r>
            <a:r>
              <a:rPr lang="en-US" dirty="0" err="1" smtClean="0"/>
              <a:t>hưởng</a:t>
            </a:r>
            <a:r>
              <a:rPr lang="en-US" dirty="0" smtClean="0"/>
              <a:t> </a:t>
            </a:r>
            <a:r>
              <a:rPr lang="en-US" dirty="0" err="1" smtClean="0"/>
              <a:t>của</a:t>
            </a:r>
            <a:r>
              <a:rPr lang="en-US" dirty="0" smtClean="0"/>
              <a:t> </a:t>
            </a:r>
            <a:r>
              <a:rPr lang="en-US" dirty="0" err="1" smtClean="0"/>
              <a:t>thị</a:t>
            </a:r>
            <a:r>
              <a:rPr lang="en-US" dirty="0" smtClean="0"/>
              <a:t> </a:t>
            </a:r>
            <a:r>
              <a:rPr lang="en-US" dirty="0" err="1" smtClean="0"/>
              <a:t>trường</a:t>
            </a:r>
            <a:r>
              <a:rPr lang="en-US" dirty="0" smtClean="0"/>
              <a:t> EU; </a:t>
            </a:r>
            <a:r>
              <a:rPr lang="en-US" dirty="0" err="1" smtClean="0"/>
              <a:t>chia</a:t>
            </a:r>
            <a:r>
              <a:rPr lang="en-US" dirty="0" smtClean="0"/>
              <a:t> </a:t>
            </a:r>
            <a:r>
              <a:rPr lang="en-US" dirty="0" err="1" smtClean="0"/>
              <a:t>sẻ</a:t>
            </a:r>
            <a:r>
              <a:rPr lang="en-US" dirty="0" smtClean="0"/>
              <a:t> </a:t>
            </a:r>
            <a:r>
              <a:rPr lang="en-US" dirty="0" err="1" smtClean="0"/>
              <a:t>trách</a:t>
            </a:r>
            <a:r>
              <a:rPr lang="en-US" dirty="0" smtClean="0"/>
              <a:t> </a:t>
            </a:r>
            <a:r>
              <a:rPr lang="en-US" dirty="0" err="1" smtClean="0"/>
              <a:t>nhiệm</a:t>
            </a:r>
            <a:r>
              <a:rPr lang="en-US" dirty="0" smtClean="0"/>
              <a:t> </a:t>
            </a:r>
            <a:r>
              <a:rPr lang="en-US" dirty="0" err="1" smtClean="0"/>
              <a:t>giữa</a:t>
            </a:r>
            <a:r>
              <a:rPr lang="en-US" dirty="0" smtClean="0"/>
              <a:t> </a:t>
            </a:r>
            <a:r>
              <a:rPr lang="en-US" dirty="0" err="1" smtClean="0"/>
              <a:t>người</a:t>
            </a:r>
            <a:r>
              <a:rPr lang="en-US" dirty="0" smtClean="0"/>
              <a:t> </a:t>
            </a:r>
            <a:r>
              <a:rPr lang="en-US" dirty="0" err="1" smtClean="0"/>
              <a:t>sản</a:t>
            </a:r>
            <a:r>
              <a:rPr lang="en-US" dirty="0" smtClean="0"/>
              <a:t> </a:t>
            </a:r>
            <a:r>
              <a:rPr lang="en-US" dirty="0" err="1" smtClean="0"/>
              <a:t>xuất</a:t>
            </a:r>
            <a:r>
              <a:rPr lang="en-US" dirty="0" smtClean="0"/>
              <a:t> </a:t>
            </a:r>
            <a:r>
              <a:rPr lang="en-US" dirty="0" err="1" smtClean="0"/>
              <a:t>và</a:t>
            </a:r>
            <a:r>
              <a:rPr lang="en-US" dirty="0" smtClean="0"/>
              <a:t> </a:t>
            </a:r>
            <a:r>
              <a:rPr lang="en-US" dirty="0" err="1" smtClean="0"/>
              <a:t>người</a:t>
            </a:r>
            <a:r>
              <a:rPr lang="en-US" dirty="0" smtClean="0"/>
              <a:t> </a:t>
            </a:r>
            <a:r>
              <a:rPr lang="en-US" dirty="0" err="1" smtClean="0"/>
              <a:t>tiêu</a:t>
            </a:r>
            <a:r>
              <a:rPr lang="en-US" dirty="0" smtClean="0"/>
              <a:t> </a:t>
            </a:r>
            <a:r>
              <a:rPr lang="en-US" dirty="0" err="1" smtClean="0"/>
              <a:t>dùng</a:t>
            </a:r>
            <a:endParaRPr lang="en-US" dirty="0" smtClean="0"/>
          </a:p>
          <a:p>
            <a:pPr marL="0" indent="0" eaLnBrk="1" fontAlgn="auto" hangingPunct="1">
              <a:spcBef>
                <a:spcPts val="120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en-US" dirty="0"/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381000" y="1066800"/>
            <a:ext cx="7848600" cy="457200"/>
          </a:xfrm>
        </p:spPr>
        <p:txBody>
          <a:bodyPr/>
          <a:lstStyle/>
          <a:p>
            <a:r>
              <a:rPr lang="vi-VN" sz="3000" dirty="0" smtClean="0">
                <a:latin typeface="Calibri" panose="020F0502020204030204" pitchFamily="34" charset="0"/>
                <a:cs typeface="Calibri" panose="020F0502020204030204" pitchFamily="34" charset="0"/>
              </a:rPr>
              <a:t>Kế hoạch hành động EU FLEGT</a:t>
            </a:r>
            <a:endParaRPr lang="en-US" sz="3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BA41915-C55A-4174-B64B-E3A6B63AAC6A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76400"/>
            <a:ext cx="8229600" cy="4449765"/>
          </a:xfrm>
        </p:spPr>
        <p:txBody>
          <a:bodyPr rtlCol="0">
            <a:normAutofit/>
          </a:bodyPr>
          <a:lstStyle/>
          <a:p>
            <a:pPr marL="381000" indent="-381000" algn="just" eaLnBrk="1" fontAlgn="auto" hangingPunct="1">
              <a:spcAft>
                <a:spcPts val="0"/>
              </a:spcAft>
              <a:buFontTx/>
              <a:buAutoNum type="arabicPeriod"/>
              <a:defRPr/>
            </a:pPr>
            <a:r>
              <a:rPr lang="en-GB" dirty="0" err="1" smtClean="0"/>
              <a:t>Hỗ</a:t>
            </a:r>
            <a:r>
              <a:rPr lang="en-GB" dirty="0" smtClean="0"/>
              <a:t> </a:t>
            </a:r>
            <a:r>
              <a:rPr lang="en-GB" dirty="0" err="1" smtClean="0"/>
              <a:t>trợ</a:t>
            </a:r>
            <a:r>
              <a:rPr lang="en-GB" dirty="0" smtClean="0"/>
              <a:t> </a:t>
            </a:r>
            <a:r>
              <a:rPr lang="en-GB" dirty="0" err="1" smtClean="0"/>
              <a:t>các</a:t>
            </a:r>
            <a:r>
              <a:rPr lang="en-GB" dirty="0" smtClean="0"/>
              <a:t> </a:t>
            </a:r>
            <a:r>
              <a:rPr lang="en-GB" dirty="0" err="1" smtClean="0"/>
              <a:t>nước</a:t>
            </a:r>
            <a:r>
              <a:rPr lang="en-GB" dirty="0" smtClean="0"/>
              <a:t> </a:t>
            </a:r>
            <a:r>
              <a:rPr lang="en-GB" dirty="0" err="1" smtClean="0"/>
              <a:t>sản</a:t>
            </a:r>
            <a:r>
              <a:rPr lang="en-GB" dirty="0" smtClean="0"/>
              <a:t> </a:t>
            </a:r>
            <a:r>
              <a:rPr lang="en-GB" dirty="0" err="1" smtClean="0"/>
              <a:t>xuất</a:t>
            </a:r>
            <a:r>
              <a:rPr lang="en-GB" dirty="0" smtClean="0"/>
              <a:t> </a:t>
            </a:r>
            <a:r>
              <a:rPr lang="en-GB" dirty="0" err="1" smtClean="0"/>
              <a:t>gỗ</a:t>
            </a:r>
            <a:endParaRPr lang="en-GB" dirty="0" smtClean="0"/>
          </a:p>
          <a:p>
            <a:pPr marL="381000" indent="-381000" algn="just" eaLnBrk="1" fontAlgn="auto" hangingPunct="1">
              <a:spcAft>
                <a:spcPts val="0"/>
              </a:spcAft>
              <a:buFontTx/>
              <a:buAutoNum type="arabicPeriod"/>
              <a:defRPr/>
            </a:pPr>
            <a:r>
              <a:rPr lang="en-GB" dirty="0" err="1" smtClean="0"/>
              <a:t>Hỗ</a:t>
            </a:r>
            <a:r>
              <a:rPr lang="en-GB" dirty="0" smtClean="0"/>
              <a:t> </a:t>
            </a:r>
            <a:r>
              <a:rPr lang="en-GB" dirty="0" err="1" smtClean="0"/>
              <a:t>trợ</a:t>
            </a:r>
            <a:r>
              <a:rPr lang="en-GB" dirty="0" smtClean="0"/>
              <a:t> </a:t>
            </a:r>
            <a:r>
              <a:rPr lang="en-GB" dirty="0" err="1" smtClean="0"/>
              <a:t>sáng</a:t>
            </a:r>
            <a:r>
              <a:rPr lang="en-GB" dirty="0" smtClean="0"/>
              <a:t> </a:t>
            </a:r>
            <a:r>
              <a:rPr lang="en-GB" dirty="0" err="1" smtClean="0"/>
              <a:t>kiến</a:t>
            </a:r>
            <a:r>
              <a:rPr lang="en-GB" dirty="0" smtClean="0"/>
              <a:t> </a:t>
            </a:r>
            <a:r>
              <a:rPr lang="en-GB" dirty="0" err="1" smtClean="0"/>
              <a:t>Khu</a:t>
            </a:r>
            <a:r>
              <a:rPr lang="en-GB" dirty="0" smtClean="0"/>
              <a:t> </a:t>
            </a:r>
            <a:r>
              <a:rPr lang="en-GB" dirty="0" err="1" smtClean="0"/>
              <a:t>vực</a:t>
            </a:r>
            <a:r>
              <a:rPr lang="en-GB" dirty="0" smtClean="0"/>
              <a:t> </a:t>
            </a:r>
            <a:r>
              <a:rPr lang="en-GB" dirty="0" err="1" smtClean="0"/>
              <a:t>tư</a:t>
            </a:r>
            <a:r>
              <a:rPr lang="en-GB" dirty="0" smtClean="0"/>
              <a:t> </a:t>
            </a:r>
            <a:r>
              <a:rPr lang="en-GB" dirty="0" err="1" smtClean="0"/>
              <a:t>nhân</a:t>
            </a:r>
            <a:endParaRPr lang="en-GB" dirty="0" smtClean="0"/>
          </a:p>
          <a:p>
            <a:pPr marL="381000" indent="-381000" algn="just" eaLnBrk="1" fontAlgn="auto" hangingPunct="1">
              <a:spcAft>
                <a:spcPts val="0"/>
              </a:spcAft>
              <a:buFontTx/>
              <a:buAutoNum type="arabicPeriod"/>
              <a:defRPr/>
            </a:pPr>
            <a:r>
              <a:rPr lang="en-GB" dirty="0" err="1" smtClean="0"/>
              <a:t>Bảo</a:t>
            </a:r>
            <a:r>
              <a:rPr lang="en-GB" dirty="0" smtClean="0"/>
              <a:t> </a:t>
            </a:r>
            <a:r>
              <a:rPr lang="en-GB" dirty="0" err="1" smtClean="0"/>
              <a:t>vệ</a:t>
            </a:r>
            <a:r>
              <a:rPr lang="en-GB" dirty="0" smtClean="0"/>
              <a:t> </a:t>
            </a:r>
            <a:r>
              <a:rPr lang="en-GB" dirty="0" err="1" smtClean="0"/>
              <a:t>các</a:t>
            </a:r>
            <a:r>
              <a:rPr lang="en-GB" dirty="0" smtClean="0"/>
              <a:t> </a:t>
            </a:r>
            <a:r>
              <a:rPr lang="en-GB" dirty="0" err="1" smtClean="0"/>
              <a:t>nguồn</a:t>
            </a:r>
            <a:r>
              <a:rPr lang="en-GB" dirty="0" smtClean="0"/>
              <a:t> </a:t>
            </a:r>
            <a:r>
              <a:rPr lang="en-GB" dirty="0" err="1" smtClean="0"/>
              <a:t>tài</a:t>
            </a:r>
            <a:r>
              <a:rPr lang="en-GB" dirty="0" smtClean="0"/>
              <a:t> </a:t>
            </a:r>
            <a:r>
              <a:rPr lang="en-GB" dirty="0" err="1" smtClean="0"/>
              <a:t>trợ</a:t>
            </a:r>
            <a:r>
              <a:rPr lang="en-GB" dirty="0" smtClean="0"/>
              <a:t> </a:t>
            </a:r>
            <a:r>
              <a:rPr lang="en-GB" dirty="0" err="1" smtClean="0"/>
              <a:t>và</a:t>
            </a:r>
            <a:r>
              <a:rPr lang="en-GB" dirty="0" smtClean="0"/>
              <a:t> </a:t>
            </a:r>
            <a:r>
              <a:rPr lang="en-GB" dirty="0" err="1" smtClean="0"/>
              <a:t>đầu</a:t>
            </a:r>
            <a:r>
              <a:rPr lang="en-GB" dirty="0" smtClean="0"/>
              <a:t> </a:t>
            </a:r>
            <a:r>
              <a:rPr lang="en-GB" dirty="0" err="1" smtClean="0"/>
              <a:t>tư</a:t>
            </a:r>
            <a:endParaRPr lang="en-GB" dirty="0" smtClean="0"/>
          </a:p>
          <a:p>
            <a:pPr marL="381000" indent="-381000" eaLnBrk="1" fontAlgn="auto" hangingPunct="1">
              <a:spcAft>
                <a:spcPts val="0"/>
              </a:spcAft>
              <a:buFontTx/>
              <a:buAutoNum type="arabicPeriod"/>
              <a:defRPr/>
            </a:pPr>
            <a:r>
              <a:rPr lang="en-GB" dirty="0" err="1" smtClean="0"/>
              <a:t>Giải</a:t>
            </a:r>
            <a:r>
              <a:rPr lang="en-GB" dirty="0" smtClean="0"/>
              <a:t> </a:t>
            </a:r>
            <a:r>
              <a:rPr lang="en-GB" dirty="0" err="1" smtClean="0"/>
              <a:t>quyết</a:t>
            </a:r>
            <a:r>
              <a:rPr lang="en-GB" dirty="0" smtClean="0"/>
              <a:t> </a:t>
            </a:r>
            <a:r>
              <a:rPr lang="en-GB" dirty="0" err="1" smtClean="0"/>
              <a:t>những</a:t>
            </a:r>
            <a:r>
              <a:rPr lang="en-GB" dirty="0" smtClean="0"/>
              <a:t> </a:t>
            </a:r>
            <a:r>
              <a:rPr lang="en-GB" dirty="0" err="1" smtClean="0"/>
              <a:t>vấn</a:t>
            </a:r>
            <a:r>
              <a:rPr lang="en-GB" dirty="0" smtClean="0"/>
              <a:t> </a:t>
            </a:r>
            <a:r>
              <a:rPr lang="en-GB" dirty="0" err="1" smtClean="0"/>
              <a:t>đề</a:t>
            </a:r>
            <a:r>
              <a:rPr lang="en-GB" dirty="0" smtClean="0"/>
              <a:t> </a:t>
            </a:r>
            <a:r>
              <a:rPr lang="en-GB" dirty="0" err="1" smtClean="0"/>
              <a:t>về</a:t>
            </a:r>
            <a:r>
              <a:rPr lang="en-GB" dirty="0" smtClean="0"/>
              <a:t> </a:t>
            </a:r>
            <a:r>
              <a:rPr lang="en-GB" dirty="0" err="1" smtClean="0"/>
              <a:t>gỗ</a:t>
            </a:r>
            <a:r>
              <a:rPr lang="en-GB" dirty="0" smtClean="0"/>
              <a:t> </a:t>
            </a:r>
            <a:r>
              <a:rPr lang="en-GB" dirty="0" err="1" smtClean="0"/>
              <a:t>khai</a:t>
            </a:r>
            <a:r>
              <a:rPr lang="en-GB" dirty="0" smtClean="0"/>
              <a:t> </a:t>
            </a:r>
            <a:r>
              <a:rPr lang="en-GB" dirty="0" err="1" smtClean="0"/>
              <a:t>thác</a:t>
            </a:r>
            <a:r>
              <a:rPr lang="en-GB" dirty="0" smtClean="0"/>
              <a:t> </a:t>
            </a:r>
            <a:r>
              <a:rPr lang="en-GB" dirty="0" err="1" smtClean="0"/>
              <a:t>để</a:t>
            </a:r>
            <a:r>
              <a:rPr lang="en-GB" dirty="0" smtClean="0"/>
              <a:t> </a:t>
            </a:r>
            <a:r>
              <a:rPr lang="en-GB" dirty="0" err="1" smtClean="0"/>
              <a:t>phục</a:t>
            </a:r>
            <a:r>
              <a:rPr lang="en-GB" dirty="0" smtClean="0"/>
              <a:t> </a:t>
            </a:r>
            <a:r>
              <a:rPr lang="en-GB" dirty="0" err="1" smtClean="0"/>
              <a:t>vụ</a:t>
            </a:r>
            <a:r>
              <a:rPr lang="en-GB" dirty="0" smtClean="0"/>
              <a:t> </a:t>
            </a:r>
            <a:r>
              <a:rPr lang="en-GB" dirty="0" err="1" smtClean="0"/>
              <a:t>xung</a:t>
            </a:r>
            <a:r>
              <a:rPr lang="en-GB" dirty="0" smtClean="0"/>
              <a:t> </a:t>
            </a:r>
            <a:r>
              <a:rPr lang="en-GB" dirty="0" err="1" smtClean="0"/>
              <a:t>đột</a:t>
            </a:r>
            <a:r>
              <a:rPr lang="en-GB" dirty="0" smtClean="0"/>
              <a:t> </a:t>
            </a:r>
            <a:r>
              <a:rPr lang="en-GB" dirty="0" err="1" smtClean="0"/>
              <a:t>vũ</a:t>
            </a:r>
            <a:r>
              <a:rPr lang="en-GB" dirty="0" smtClean="0"/>
              <a:t> </a:t>
            </a:r>
            <a:r>
              <a:rPr lang="en-GB" dirty="0" err="1" smtClean="0"/>
              <a:t>trang</a:t>
            </a:r>
            <a:r>
              <a:rPr lang="en-GB" dirty="0" smtClean="0"/>
              <a:t> (conflict timber)</a:t>
            </a:r>
            <a:r>
              <a:rPr lang="en-US" dirty="0" smtClean="0"/>
              <a:t> </a:t>
            </a:r>
          </a:p>
          <a:p>
            <a:pPr marL="381000" indent="-381000" eaLnBrk="1" fontAlgn="auto" hangingPunct="1">
              <a:spcAft>
                <a:spcPts val="0"/>
              </a:spcAft>
              <a:buFontTx/>
              <a:buAutoNum type="arabicPeriod"/>
              <a:defRPr/>
            </a:pPr>
            <a:r>
              <a:rPr lang="en-GB" dirty="0" err="1" smtClean="0"/>
              <a:t>Các</a:t>
            </a:r>
            <a:r>
              <a:rPr lang="en-GB" dirty="0" smtClean="0"/>
              <a:t> </a:t>
            </a:r>
            <a:r>
              <a:rPr lang="en-GB" dirty="0" err="1" smtClean="0"/>
              <a:t>hoạt</a:t>
            </a:r>
            <a:r>
              <a:rPr lang="en-GB" dirty="0" smtClean="0"/>
              <a:t> </a:t>
            </a:r>
            <a:r>
              <a:rPr lang="en-GB" dirty="0" err="1" smtClean="0"/>
              <a:t>động</a:t>
            </a:r>
            <a:r>
              <a:rPr lang="en-GB" dirty="0" smtClean="0"/>
              <a:t> </a:t>
            </a:r>
            <a:r>
              <a:rPr lang="en-GB" dirty="0" err="1" smtClean="0"/>
              <a:t>thúc</a:t>
            </a:r>
            <a:r>
              <a:rPr lang="en-GB" dirty="0" smtClean="0"/>
              <a:t> </a:t>
            </a:r>
            <a:r>
              <a:rPr lang="en-GB" dirty="0" err="1" smtClean="0"/>
              <a:t>đẩy</a:t>
            </a:r>
            <a:r>
              <a:rPr lang="en-GB" dirty="0" smtClean="0"/>
              <a:t> </a:t>
            </a:r>
            <a:r>
              <a:rPr lang="en-GB" dirty="0" err="1" smtClean="0"/>
              <a:t>thương</a:t>
            </a:r>
            <a:r>
              <a:rPr lang="en-GB" dirty="0" smtClean="0"/>
              <a:t> </a:t>
            </a:r>
            <a:r>
              <a:rPr lang="en-GB" dirty="0" err="1" smtClean="0"/>
              <a:t>mại</a:t>
            </a:r>
            <a:r>
              <a:rPr lang="en-GB" dirty="0" smtClean="0"/>
              <a:t> </a:t>
            </a:r>
            <a:r>
              <a:rPr lang="en-GB" dirty="0" err="1" smtClean="0"/>
              <a:t>gỗ</a:t>
            </a:r>
            <a:r>
              <a:rPr lang="en-GB" dirty="0" smtClean="0"/>
              <a:t> </a:t>
            </a:r>
            <a:r>
              <a:rPr lang="en-GB" dirty="0" err="1" smtClean="0"/>
              <a:t>hợp</a:t>
            </a:r>
            <a:r>
              <a:rPr lang="en-GB" dirty="0" smtClean="0"/>
              <a:t> </a:t>
            </a:r>
            <a:r>
              <a:rPr lang="en-GB" dirty="0" err="1" smtClean="0"/>
              <a:t>pháp</a:t>
            </a:r>
            <a:endParaRPr lang="en-GB" dirty="0" smtClean="0"/>
          </a:p>
          <a:p>
            <a:pPr marL="781050" lvl="1" indent="-381000" eaLnBrk="1" fontAlgn="auto" hangingPunct="1">
              <a:spcAft>
                <a:spcPts val="0"/>
              </a:spcAft>
              <a:buFont typeface="Arial" panose="020B0604020202020204" pitchFamily="34" charset="0"/>
              <a:buChar char="–"/>
              <a:defRPr/>
            </a:pPr>
            <a:r>
              <a:rPr lang="en-GB" sz="2400" dirty="0" err="1" smtClean="0"/>
              <a:t>Thỏa</a:t>
            </a:r>
            <a:r>
              <a:rPr lang="en-GB" sz="2400" dirty="0" smtClean="0"/>
              <a:t> thuận </a:t>
            </a:r>
            <a:r>
              <a:rPr lang="en-GB" sz="2400" dirty="0" err="1" smtClean="0"/>
              <a:t>đổi</a:t>
            </a:r>
            <a:r>
              <a:rPr lang="en-GB" sz="2400" dirty="0" smtClean="0"/>
              <a:t> </a:t>
            </a:r>
            <a:r>
              <a:rPr lang="en-GB" sz="2400" dirty="0" err="1" smtClean="0"/>
              <a:t>tác</a:t>
            </a:r>
            <a:r>
              <a:rPr lang="en-GB" sz="2400" dirty="0" smtClean="0"/>
              <a:t> </a:t>
            </a:r>
            <a:r>
              <a:rPr lang="en-GB" sz="2400" dirty="0" err="1" smtClean="0"/>
              <a:t>tự</a:t>
            </a:r>
            <a:r>
              <a:rPr lang="en-GB" sz="2400" dirty="0" smtClean="0"/>
              <a:t> </a:t>
            </a:r>
            <a:r>
              <a:rPr lang="en-GB" sz="2400" dirty="0" err="1" smtClean="0"/>
              <a:t>nguyện</a:t>
            </a:r>
            <a:r>
              <a:rPr lang="en-GB" sz="2400" dirty="0" smtClean="0"/>
              <a:t> (VPA)</a:t>
            </a:r>
          </a:p>
          <a:p>
            <a:pPr marL="381000" indent="-381000" algn="just" eaLnBrk="1" fontAlgn="auto" hangingPunct="1">
              <a:spcAft>
                <a:spcPts val="0"/>
              </a:spcAft>
              <a:buFontTx/>
              <a:buAutoNum type="arabicPeriod"/>
              <a:defRPr/>
            </a:pPr>
            <a:r>
              <a:rPr lang="en-GB" dirty="0" err="1" smtClean="0"/>
              <a:t>Những</a:t>
            </a:r>
            <a:r>
              <a:rPr lang="en-GB" dirty="0" smtClean="0"/>
              <a:t> </a:t>
            </a:r>
            <a:r>
              <a:rPr lang="en-GB" dirty="0" err="1" smtClean="0"/>
              <a:t>công</a:t>
            </a:r>
            <a:r>
              <a:rPr lang="en-GB" dirty="0" smtClean="0"/>
              <a:t> </a:t>
            </a:r>
            <a:r>
              <a:rPr lang="en-GB" dirty="0" err="1" smtClean="0"/>
              <a:t>cụ</a:t>
            </a:r>
            <a:r>
              <a:rPr lang="en-GB" dirty="0" smtClean="0"/>
              <a:t> </a:t>
            </a:r>
            <a:r>
              <a:rPr lang="en-GB" dirty="0" err="1" smtClean="0"/>
              <a:t>pháp</a:t>
            </a:r>
            <a:r>
              <a:rPr lang="en-GB" dirty="0" smtClean="0"/>
              <a:t> </a:t>
            </a:r>
            <a:r>
              <a:rPr lang="en-GB" dirty="0" err="1" smtClean="0"/>
              <a:t>lý</a:t>
            </a:r>
            <a:r>
              <a:rPr lang="en-GB" dirty="0" smtClean="0"/>
              <a:t> </a:t>
            </a:r>
            <a:r>
              <a:rPr lang="en-GB" dirty="0" err="1" smtClean="0"/>
              <a:t>hỗ</a:t>
            </a:r>
            <a:r>
              <a:rPr lang="en-GB" dirty="0" smtClean="0"/>
              <a:t> </a:t>
            </a:r>
            <a:r>
              <a:rPr lang="en-GB" dirty="0" err="1" smtClean="0"/>
              <a:t>trợ</a:t>
            </a:r>
            <a:endParaRPr lang="en-GB" dirty="0" smtClean="0"/>
          </a:p>
          <a:p>
            <a:pPr marL="781050" lvl="1" indent="-381000" eaLnBrk="1" fontAlgn="auto" hangingPunct="1">
              <a:spcAft>
                <a:spcPts val="0"/>
              </a:spcAft>
              <a:buFont typeface="Arial" panose="020B0604020202020204" pitchFamily="34" charset="0"/>
              <a:buChar char="–"/>
              <a:defRPr/>
            </a:pPr>
            <a:r>
              <a:rPr lang="en-GB" sz="2400" dirty="0"/>
              <a:t>Quy </a:t>
            </a:r>
            <a:r>
              <a:rPr lang="en-GB" sz="2400" dirty="0" err="1"/>
              <a:t>định</a:t>
            </a:r>
            <a:r>
              <a:rPr lang="en-GB" sz="2400" dirty="0"/>
              <a:t> </a:t>
            </a:r>
            <a:r>
              <a:rPr lang="en-GB" sz="2400" dirty="0" err="1"/>
              <a:t>về</a:t>
            </a:r>
            <a:r>
              <a:rPr lang="en-GB" sz="2400" dirty="0"/>
              <a:t> </a:t>
            </a:r>
            <a:r>
              <a:rPr lang="en-GB" sz="2400" dirty="0" err="1"/>
              <a:t>gỗ</a:t>
            </a:r>
            <a:r>
              <a:rPr lang="en-GB" sz="2400" dirty="0"/>
              <a:t> </a:t>
            </a:r>
            <a:r>
              <a:rPr lang="en-GB" sz="2400" dirty="0" err="1"/>
              <a:t>của</a:t>
            </a:r>
            <a:r>
              <a:rPr lang="en-GB" sz="2400" dirty="0"/>
              <a:t> EU (EUTR)</a:t>
            </a:r>
          </a:p>
          <a:p>
            <a:pPr marL="381000" indent="-381000" algn="just" eaLnBrk="1" fontAlgn="auto" hangingPunct="1">
              <a:spcAft>
                <a:spcPts val="0"/>
              </a:spcAft>
              <a:buFontTx/>
              <a:buAutoNum type="arabicPeriod"/>
              <a:defRPr/>
            </a:pPr>
            <a:r>
              <a:rPr lang="en-GB" dirty="0" err="1" smtClean="0"/>
              <a:t>Các</a:t>
            </a:r>
            <a:r>
              <a:rPr lang="en-GB" dirty="0" smtClean="0"/>
              <a:t> </a:t>
            </a:r>
            <a:r>
              <a:rPr lang="en-GB" dirty="0" err="1" smtClean="0"/>
              <a:t>chính</a:t>
            </a:r>
            <a:r>
              <a:rPr lang="en-GB" dirty="0" smtClean="0"/>
              <a:t> </a:t>
            </a:r>
            <a:r>
              <a:rPr lang="en-GB" dirty="0" err="1" smtClean="0"/>
              <a:t>sách</a:t>
            </a:r>
            <a:r>
              <a:rPr lang="en-GB" dirty="0" smtClean="0"/>
              <a:t> </a:t>
            </a:r>
            <a:r>
              <a:rPr lang="en-GB" dirty="0" err="1" smtClean="0"/>
              <a:t>mua</a:t>
            </a:r>
            <a:r>
              <a:rPr lang="en-GB" dirty="0" smtClean="0"/>
              <a:t> </a:t>
            </a:r>
            <a:r>
              <a:rPr lang="en-GB" dirty="0" err="1" smtClean="0"/>
              <a:t>sắm</a:t>
            </a:r>
            <a:r>
              <a:rPr lang="en-GB" dirty="0" smtClean="0"/>
              <a:t> </a:t>
            </a:r>
            <a:r>
              <a:rPr lang="en-GB" dirty="0" err="1" smtClean="0"/>
              <a:t>công</a:t>
            </a:r>
            <a:r>
              <a:rPr lang="vi-VN" dirty="0" smtClean="0"/>
              <a:t>.</a:t>
            </a:r>
            <a:endParaRPr lang="en-GB" dirty="0" smtClean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81000" y="1066800"/>
            <a:ext cx="7848600" cy="457200"/>
          </a:xfrm>
        </p:spPr>
        <p:txBody>
          <a:bodyPr/>
          <a:lstStyle/>
          <a:p>
            <a:r>
              <a:rPr lang="en-GB" sz="3000" dirty="0" err="1" smtClean="0"/>
              <a:t>Các</a:t>
            </a:r>
            <a:r>
              <a:rPr lang="en-GB" sz="3000" dirty="0" smtClean="0"/>
              <a:t> </a:t>
            </a:r>
            <a:r>
              <a:rPr lang="en-GB" sz="3000" dirty="0" err="1" smtClean="0"/>
              <a:t>nội</a:t>
            </a:r>
            <a:r>
              <a:rPr lang="en-GB" sz="3000" dirty="0" smtClean="0"/>
              <a:t> dung </a:t>
            </a:r>
            <a:r>
              <a:rPr lang="en-GB" sz="3000" dirty="0" err="1" smtClean="0"/>
              <a:t>chính</a:t>
            </a:r>
            <a:r>
              <a:rPr lang="en-GB" sz="3000" dirty="0" smtClean="0"/>
              <a:t> </a:t>
            </a:r>
            <a:r>
              <a:rPr lang="en-GB" sz="3000" dirty="0" err="1" smtClean="0"/>
              <a:t>của</a:t>
            </a:r>
            <a:r>
              <a:rPr lang="en-GB" sz="3000" dirty="0" smtClean="0"/>
              <a:t> FLEGT</a:t>
            </a:r>
            <a:endParaRPr lang="en-US" sz="30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BA41915-C55A-4174-B64B-E3A6B63AAC6A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7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Content Placeholder 2"/>
          <p:cNvSpPr>
            <a:spLocks noGrp="1"/>
          </p:cNvSpPr>
          <p:nvPr>
            <p:ph idx="1"/>
          </p:nvPr>
        </p:nvSpPr>
        <p:spPr>
          <a:xfrm>
            <a:off x="457200" y="1676400"/>
            <a:ext cx="8229600" cy="4449765"/>
          </a:xfrm>
        </p:spPr>
        <p:txBody>
          <a:bodyPr>
            <a:normAutofit fontScale="92500"/>
          </a:bodyPr>
          <a:lstStyle/>
          <a:p>
            <a:pPr eaLnBrk="1" hangingPunct="1"/>
            <a:r>
              <a:rPr lang="en-GB" altLang="en-US" sz="2600" dirty="0" err="1" smtClean="0"/>
              <a:t>Hiệp</a:t>
            </a:r>
            <a:r>
              <a:rPr lang="en-GB" altLang="en-US" sz="2600" dirty="0" smtClean="0"/>
              <a:t> </a:t>
            </a:r>
            <a:r>
              <a:rPr lang="en-GB" altLang="en-US" sz="2600" dirty="0" err="1" smtClean="0"/>
              <a:t>định</a:t>
            </a:r>
            <a:r>
              <a:rPr lang="en-GB" altLang="en-US" sz="2600" dirty="0" smtClean="0"/>
              <a:t> </a:t>
            </a:r>
            <a:r>
              <a:rPr lang="en-GB" altLang="en-US" sz="2600" dirty="0" err="1" smtClean="0"/>
              <a:t>đối</a:t>
            </a:r>
            <a:r>
              <a:rPr lang="en-GB" altLang="en-US" sz="2600" dirty="0" smtClean="0"/>
              <a:t> </a:t>
            </a:r>
            <a:r>
              <a:rPr lang="en-GB" altLang="en-US" sz="2600" dirty="0" err="1" smtClean="0"/>
              <a:t>tác</a:t>
            </a:r>
            <a:r>
              <a:rPr lang="en-GB" altLang="en-US" sz="2600" dirty="0" smtClean="0"/>
              <a:t> </a:t>
            </a:r>
            <a:r>
              <a:rPr lang="en-GB" altLang="en-US" sz="2600" dirty="0" err="1" smtClean="0"/>
              <a:t>tự</a:t>
            </a:r>
            <a:r>
              <a:rPr lang="en-GB" altLang="en-US" sz="2600" dirty="0" smtClean="0"/>
              <a:t> </a:t>
            </a:r>
            <a:r>
              <a:rPr lang="en-GB" altLang="en-US" sz="2600" dirty="0" err="1" smtClean="0"/>
              <a:t>nguyện</a:t>
            </a:r>
            <a:r>
              <a:rPr lang="en-GB" altLang="en-US" sz="2600" dirty="0" smtClean="0"/>
              <a:t> (VPA) </a:t>
            </a:r>
            <a:r>
              <a:rPr lang="en-GB" altLang="en-US" sz="2600" dirty="0" err="1" smtClean="0"/>
              <a:t>là</a:t>
            </a:r>
            <a:r>
              <a:rPr lang="en-GB" altLang="en-US" sz="2600" dirty="0" smtClean="0"/>
              <a:t> </a:t>
            </a:r>
            <a:r>
              <a:rPr lang="en-GB" altLang="en-US" sz="2600" dirty="0" err="1" smtClean="0"/>
              <a:t>hiệp</a:t>
            </a:r>
            <a:r>
              <a:rPr lang="en-GB" altLang="en-US" sz="2600" dirty="0" smtClean="0"/>
              <a:t> </a:t>
            </a:r>
            <a:r>
              <a:rPr lang="en-GB" altLang="en-US" sz="2600" dirty="0" err="1" smtClean="0"/>
              <a:t>định</a:t>
            </a:r>
            <a:r>
              <a:rPr lang="en-GB" altLang="en-US" sz="2600" dirty="0" smtClean="0"/>
              <a:t> </a:t>
            </a:r>
            <a:r>
              <a:rPr lang="en-GB" altLang="en-US" sz="2600" dirty="0" err="1" smtClean="0"/>
              <a:t>mang</a:t>
            </a:r>
            <a:r>
              <a:rPr lang="en-GB" altLang="en-US" sz="2600" dirty="0" smtClean="0"/>
              <a:t> </a:t>
            </a:r>
            <a:r>
              <a:rPr lang="en-GB" altLang="en-US" sz="2600" dirty="0" err="1" smtClean="0"/>
              <a:t>tính</a:t>
            </a:r>
            <a:r>
              <a:rPr lang="en-GB" altLang="en-US" sz="2600" dirty="0" smtClean="0"/>
              <a:t> </a:t>
            </a:r>
            <a:r>
              <a:rPr lang="en-GB" altLang="en-US" sz="2600" dirty="0" err="1" smtClean="0"/>
              <a:t>chất</a:t>
            </a:r>
            <a:r>
              <a:rPr lang="en-GB" altLang="en-US" sz="2600" dirty="0" smtClean="0"/>
              <a:t> </a:t>
            </a:r>
            <a:r>
              <a:rPr lang="en-GB" altLang="en-US" sz="2600" dirty="0" err="1" smtClean="0"/>
              <a:t>pháp</a:t>
            </a:r>
            <a:r>
              <a:rPr lang="en-GB" altLang="en-US" sz="2600" dirty="0" smtClean="0"/>
              <a:t> </a:t>
            </a:r>
            <a:r>
              <a:rPr lang="en-GB" altLang="en-US" sz="2600" dirty="0" err="1" smtClean="0"/>
              <a:t>lý</a:t>
            </a:r>
            <a:r>
              <a:rPr lang="en-GB" altLang="en-US" sz="2600" dirty="0" smtClean="0"/>
              <a:t> </a:t>
            </a:r>
            <a:r>
              <a:rPr lang="en-GB" altLang="en-US" sz="2600" dirty="0" err="1" smtClean="0"/>
              <a:t>giữa</a:t>
            </a:r>
            <a:r>
              <a:rPr lang="en-GB" altLang="en-US" sz="2600" dirty="0" smtClean="0"/>
              <a:t> EU </a:t>
            </a:r>
            <a:r>
              <a:rPr lang="en-GB" altLang="en-US" sz="2600" dirty="0" err="1" smtClean="0"/>
              <a:t>và</a:t>
            </a:r>
            <a:r>
              <a:rPr lang="en-GB" altLang="en-US" sz="2600" dirty="0" smtClean="0"/>
              <a:t> </a:t>
            </a:r>
            <a:r>
              <a:rPr lang="en-GB" altLang="en-US" sz="2600" dirty="0" err="1" smtClean="0"/>
              <a:t>quốc</a:t>
            </a:r>
            <a:r>
              <a:rPr lang="en-GB" altLang="en-US" sz="2600" dirty="0" smtClean="0"/>
              <a:t> </a:t>
            </a:r>
            <a:r>
              <a:rPr lang="en-GB" altLang="en-US" sz="2600" dirty="0" err="1" smtClean="0"/>
              <a:t>gia</a:t>
            </a:r>
            <a:r>
              <a:rPr lang="en-GB" altLang="en-US" sz="2600" dirty="0" smtClean="0"/>
              <a:t> </a:t>
            </a:r>
            <a:r>
              <a:rPr lang="en-GB" altLang="en-US" sz="2600" dirty="0" err="1" smtClean="0"/>
              <a:t>xuất</a:t>
            </a:r>
            <a:r>
              <a:rPr lang="en-GB" altLang="en-US" sz="2600" dirty="0" smtClean="0"/>
              <a:t> </a:t>
            </a:r>
            <a:r>
              <a:rPr lang="en-GB" altLang="en-US" sz="2600" dirty="0" err="1" smtClean="0"/>
              <a:t>khẩu</a:t>
            </a:r>
            <a:r>
              <a:rPr lang="en-GB" altLang="en-US" sz="2600" dirty="0" smtClean="0"/>
              <a:t> </a:t>
            </a:r>
            <a:r>
              <a:rPr lang="en-GB" altLang="en-US" sz="2600" dirty="0" err="1" smtClean="0"/>
              <a:t>gỗ</a:t>
            </a:r>
            <a:r>
              <a:rPr lang="en-GB" altLang="en-US" sz="2600" dirty="0" smtClean="0"/>
              <a:t> </a:t>
            </a:r>
            <a:r>
              <a:rPr lang="en-GB" altLang="en-US" sz="2600" dirty="0" err="1" smtClean="0"/>
              <a:t>nhằm</a:t>
            </a:r>
            <a:r>
              <a:rPr lang="en-GB" altLang="en-US" sz="2600" dirty="0" smtClean="0"/>
              <a:t> </a:t>
            </a:r>
            <a:r>
              <a:rPr lang="en-GB" altLang="en-US" sz="2600" dirty="0" err="1" smtClean="0"/>
              <a:t>đảm</a:t>
            </a:r>
            <a:r>
              <a:rPr lang="en-GB" altLang="en-US" sz="2600" dirty="0" smtClean="0"/>
              <a:t> </a:t>
            </a:r>
            <a:r>
              <a:rPr lang="en-GB" altLang="en-US" sz="2600" dirty="0" err="1" smtClean="0"/>
              <a:t>bảo</a:t>
            </a:r>
            <a:r>
              <a:rPr lang="en-GB" altLang="en-US" sz="2600" dirty="0" smtClean="0"/>
              <a:t> </a:t>
            </a:r>
            <a:r>
              <a:rPr lang="en-GB" altLang="en-US" sz="2600" dirty="0" err="1" smtClean="0"/>
              <a:t>thương</a:t>
            </a:r>
            <a:r>
              <a:rPr lang="en-GB" altLang="en-US" sz="2600" dirty="0" smtClean="0"/>
              <a:t> </a:t>
            </a:r>
            <a:r>
              <a:rPr lang="en-GB" altLang="en-US" sz="2600" dirty="0" err="1" smtClean="0"/>
              <a:t>mại</a:t>
            </a:r>
            <a:r>
              <a:rPr lang="en-GB" altLang="en-US" sz="2600" dirty="0" smtClean="0"/>
              <a:t> </a:t>
            </a:r>
            <a:r>
              <a:rPr lang="en-GB" altLang="en-US" sz="2600" dirty="0" err="1" smtClean="0"/>
              <a:t>gỗ</a:t>
            </a:r>
            <a:r>
              <a:rPr lang="en-GB" altLang="en-US" sz="2600" dirty="0" smtClean="0"/>
              <a:t> </a:t>
            </a:r>
            <a:r>
              <a:rPr lang="en-GB" altLang="en-US" sz="2600" dirty="0" err="1" smtClean="0"/>
              <a:t>hợp</a:t>
            </a:r>
            <a:r>
              <a:rPr lang="en-GB" altLang="en-US" sz="2600" dirty="0" smtClean="0"/>
              <a:t> </a:t>
            </a:r>
            <a:r>
              <a:rPr lang="en-GB" altLang="en-US" sz="2600" dirty="0" err="1" smtClean="0"/>
              <a:t>pháp</a:t>
            </a:r>
            <a:r>
              <a:rPr lang="en-GB" altLang="en-US" sz="2600" dirty="0" smtClean="0"/>
              <a:t> </a:t>
            </a:r>
            <a:r>
              <a:rPr lang="en-GB" altLang="en-US" sz="2600" dirty="0" err="1" smtClean="0"/>
              <a:t>và</a:t>
            </a:r>
            <a:r>
              <a:rPr lang="en-GB" altLang="en-US" sz="2600" dirty="0" smtClean="0"/>
              <a:t> </a:t>
            </a:r>
            <a:r>
              <a:rPr lang="en-GB" altLang="en-US" sz="2600" dirty="0" err="1" smtClean="0"/>
              <a:t>cải</a:t>
            </a:r>
            <a:r>
              <a:rPr lang="en-GB" altLang="en-US" sz="2600" dirty="0" smtClean="0"/>
              <a:t> </a:t>
            </a:r>
            <a:r>
              <a:rPr lang="en-GB" altLang="en-US" sz="2600" dirty="0" err="1" smtClean="0"/>
              <a:t>thiện</a:t>
            </a:r>
            <a:r>
              <a:rPr lang="en-GB" altLang="en-US" sz="2600" dirty="0" smtClean="0"/>
              <a:t> </a:t>
            </a:r>
            <a:r>
              <a:rPr lang="en-GB" altLang="en-US" sz="2600" dirty="0" err="1" smtClean="0"/>
              <a:t>quản</a:t>
            </a:r>
            <a:r>
              <a:rPr lang="en-GB" altLang="en-US" sz="2600" dirty="0" smtClean="0"/>
              <a:t> </a:t>
            </a:r>
            <a:r>
              <a:rPr lang="en-GB" altLang="en-US" sz="2600" dirty="0" err="1" smtClean="0"/>
              <a:t>trị</a:t>
            </a:r>
            <a:r>
              <a:rPr lang="en-GB" altLang="en-US" sz="2600" dirty="0" smtClean="0"/>
              <a:t> </a:t>
            </a:r>
            <a:r>
              <a:rPr lang="en-GB" altLang="en-US" sz="2600" dirty="0" err="1" smtClean="0"/>
              <a:t>lâm</a:t>
            </a:r>
            <a:r>
              <a:rPr lang="en-GB" altLang="en-US" sz="2600" dirty="0" smtClean="0"/>
              <a:t> </a:t>
            </a:r>
            <a:r>
              <a:rPr lang="en-GB" altLang="en-US" sz="2600" dirty="0" err="1" smtClean="0"/>
              <a:t>nghiệp</a:t>
            </a:r>
            <a:r>
              <a:rPr lang="en-GB" altLang="en-US" sz="2600" dirty="0" smtClean="0"/>
              <a:t> (forest governance)</a:t>
            </a:r>
          </a:p>
          <a:p>
            <a:pPr eaLnBrk="1" hangingPunct="1"/>
            <a:r>
              <a:rPr lang="en-GB" altLang="en-US" sz="2600" dirty="0" err="1" smtClean="0"/>
              <a:t>Tiến</a:t>
            </a:r>
            <a:r>
              <a:rPr lang="en-GB" altLang="en-US" sz="2600" dirty="0" smtClean="0"/>
              <a:t> </a:t>
            </a:r>
            <a:r>
              <a:rPr lang="en-GB" altLang="en-US" sz="2600" dirty="0" err="1" smtClean="0"/>
              <a:t>trình</a:t>
            </a:r>
            <a:r>
              <a:rPr lang="en-GB" altLang="en-US" sz="2600" dirty="0" smtClean="0"/>
              <a:t> </a:t>
            </a:r>
            <a:r>
              <a:rPr lang="en-GB" altLang="en-US" sz="2600" dirty="0" err="1" smtClean="0"/>
              <a:t>đàm</a:t>
            </a:r>
            <a:r>
              <a:rPr lang="en-GB" altLang="en-US" sz="2600" dirty="0" smtClean="0"/>
              <a:t> </a:t>
            </a:r>
            <a:r>
              <a:rPr lang="en-GB" altLang="en-US" sz="2600" dirty="0" err="1" smtClean="0"/>
              <a:t>phán</a:t>
            </a:r>
            <a:r>
              <a:rPr lang="en-GB" altLang="en-US" sz="2600" dirty="0" smtClean="0"/>
              <a:t> VPA </a:t>
            </a:r>
            <a:r>
              <a:rPr lang="en-GB" altLang="en-US" sz="2600" dirty="0" err="1" smtClean="0"/>
              <a:t>bao</a:t>
            </a:r>
            <a:r>
              <a:rPr lang="en-GB" altLang="en-US" sz="2600" dirty="0" smtClean="0"/>
              <a:t> </a:t>
            </a:r>
            <a:r>
              <a:rPr lang="en-GB" altLang="en-US" sz="2600" dirty="0" err="1" smtClean="0"/>
              <a:t>gồm</a:t>
            </a:r>
            <a:r>
              <a:rPr lang="en-GB" altLang="en-US" sz="2600" dirty="0" smtClean="0"/>
              <a:t> </a:t>
            </a:r>
            <a:r>
              <a:rPr lang="en-GB" altLang="en-US" sz="2600" dirty="0" err="1" smtClean="0"/>
              <a:t>hướng</a:t>
            </a:r>
            <a:r>
              <a:rPr lang="en-GB" altLang="en-US" sz="2600" dirty="0" smtClean="0"/>
              <a:t> </a:t>
            </a:r>
            <a:r>
              <a:rPr lang="en-GB" altLang="en-US" sz="2600" dirty="0" err="1" smtClean="0"/>
              <a:t>dẫn</a:t>
            </a:r>
            <a:r>
              <a:rPr lang="en-GB" altLang="en-US" sz="2600" dirty="0" smtClean="0"/>
              <a:t> </a:t>
            </a:r>
            <a:r>
              <a:rPr lang="en-GB" altLang="en-US" sz="2600" dirty="0" err="1" smtClean="0"/>
              <a:t>về</a:t>
            </a:r>
            <a:r>
              <a:rPr lang="en-GB" altLang="en-US" sz="2600" dirty="0" smtClean="0"/>
              <a:t> </a:t>
            </a:r>
            <a:r>
              <a:rPr lang="en-GB" altLang="en-US" sz="2600" dirty="0" err="1" smtClean="0"/>
              <a:t>định</a:t>
            </a:r>
            <a:r>
              <a:rPr lang="en-GB" altLang="en-US" sz="2600" dirty="0" smtClean="0"/>
              <a:t> </a:t>
            </a:r>
            <a:r>
              <a:rPr lang="en-GB" altLang="en-US" sz="2600" dirty="0" err="1" smtClean="0"/>
              <a:t>nghĩa</a:t>
            </a:r>
            <a:r>
              <a:rPr lang="en-GB" altLang="en-US" sz="2600" dirty="0" smtClean="0"/>
              <a:t> </a:t>
            </a:r>
            <a:r>
              <a:rPr lang="en-GB" altLang="en-US" sz="2600" dirty="0" err="1" smtClean="0"/>
              <a:t>gỗ</a:t>
            </a:r>
            <a:r>
              <a:rPr lang="en-GB" altLang="en-US" sz="2600" dirty="0" smtClean="0"/>
              <a:t> </a:t>
            </a:r>
            <a:r>
              <a:rPr lang="en-GB" altLang="en-US" sz="2600" dirty="0" err="1" smtClean="0"/>
              <a:t>hợp</a:t>
            </a:r>
            <a:r>
              <a:rPr lang="en-GB" altLang="en-US" sz="2600" dirty="0" smtClean="0"/>
              <a:t> </a:t>
            </a:r>
            <a:r>
              <a:rPr lang="en-GB" altLang="en-US" sz="2600" dirty="0" err="1" smtClean="0"/>
              <a:t>pháp</a:t>
            </a:r>
            <a:endParaRPr lang="en-GB" altLang="en-US" sz="2600" dirty="0" smtClean="0"/>
          </a:p>
          <a:p>
            <a:pPr lvl="1" eaLnBrk="1" hangingPunct="1">
              <a:buSzPct val="80000"/>
              <a:buFont typeface="Wingdings" pitchFamily="2" charset="2"/>
              <a:buChar char="§"/>
            </a:pPr>
            <a:r>
              <a:rPr lang="en-GB" altLang="en-US" sz="2600" dirty="0" err="1" smtClean="0"/>
              <a:t>Mỗi</a:t>
            </a:r>
            <a:r>
              <a:rPr lang="en-GB" altLang="en-US" sz="2600" dirty="0" smtClean="0"/>
              <a:t> </a:t>
            </a:r>
            <a:r>
              <a:rPr lang="en-GB" altLang="en-US" sz="2600" dirty="0" err="1" smtClean="0"/>
              <a:t>quốc</a:t>
            </a:r>
            <a:r>
              <a:rPr lang="en-GB" altLang="en-US" sz="2600" dirty="0" smtClean="0"/>
              <a:t> </a:t>
            </a:r>
            <a:r>
              <a:rPr lang="en-GB" altLang="en-US" sz="2600" dirty="0" err="1" smtClean="0"/>
              <a:t>gia</a:t>
            </a:r>
            <a:r>
              <a:rPr lang="en-GB" altLang="en-US" sz="2600" dirty="0" smtClean="0"/>
              <a:t> </a:t>
            </a:r>
            <a:r>
              <a:rPr lang="en-GB" altLang="en-US" sz="2600" dirty="0" err="1" smtClean="0"/>
              <a:t>có</a:t>
            </a:r>
            <a:r>
              <a:rPr lang="en-GB" altLang="en-US" sz="2600" dirty="0" smtClean="0"/>
              <a:t> </a:t>
            </a:r>
            <a:r>
              <a:rPr lang="en-GB" altLang="en-US" sz="2600" dirty="0" err="1" smtClean="0"/>
              <a:t>toàn</a:t>
            </a:r>
            <a:r>
              <a:rPr lang="en-GB" altLang="en-US" sz="2600" dirty="0" smtClean="0"/>
              <a:t> </a:t>
            </a:r>
            <a:r>
              <a:rPr lang="en-GB" altLang="en-US" sz="2600" dirty="0" err="1" smtClean="0"/>
              <a:t>quyền</a:t>
            </a:r>
            <a:r>
              <a:rPr lang="en-GB" altLang="en-US" sz="2600" dirty="0" smtClean="0"/>
              <a:t> </a:t>
            </a:r>
            <a:r>
              <a:rPr lang="en-GB" altLang="en-US" sz="2600" dirty="0" err="1" smtClean="0"/>
              <a:t>trong</a:t>
            </a:r>
            <a:r>
              <a:rPr lang="en-GB" altLang="en-US" sz="2600" dirty="0" smtClean="0"/>
              <a:t> </a:t>
            </a:r>
            <a:r>
              <a:rPr lang="en-GB" altLang="en-US" sz="2600" dirty="0" err="1" smtClean="0"/>
              <a:t>việc</a:t>
            </a:r>
            <a:r>
              <a:rPr lang="en-GB" altLang="en-US" sz="2600" dirty="0" smtClean="0"/>
              <a:t> </a:t>
            </a:r>
            <a:r>
              <a:rPr lang="en-GB" altLang="en-US" sz="2600" dirty="0" err="1" smtClean="0"/>
              <a:t>xây</a:t>
            </a:r>
            <a:r>
              <a:rPr lang="en-GB" altLang="en-US" sz="2600" dirty="0" smtClean="0"/>
              <a:t> </a:t>
            </a:r>
            <a:r>
              <a:rPr lang="en-GB" altLang="en-US" sz="2600" dirty="0" err="1" smtClean="0"/>
              <a:t>dựng</a:t>
            </a:r>
            <a:r>
              <a:rPr lang="en-GB" altLang="en-US" sz="2600" dirty="0" smtClean="0"/>
              <a:t> </a:t>
            </a:r>
            <a:r>
              <a:rPr lang="en-GB" altLang="en-US" sz="2600" dirty="0" err="1" smtClean="0"/>
              <a:t>định</a:t>
            </a:r>
            <a:r>
              <a:rPr lang="en-GB" altLang="en-US" sz="2600" dirty="0" smtClean="0"/>
              <a:t> </a:t>
            </a:r>
            <a:r>
              <a:rPr lang="en-GB" altLang="en-US" sz="2600" dirty="0" err="1" smtClean="0"/>
              <a:t>nghĩa</a:t>
            </a:r>
            <a:r>
              <a:rPr lang="en-GB" altLang="en-US" sz="2600" dirty="0" smtClean="0"/>
              <a:t> </a:t>
            </a:r>
            <a:r>
              <a:rPr lang="en-GB" altLang="en-US" sz="2600" dirty="0" err="1" smtClean="0"/>
              <a:t>gỗ</a:t>
            </a:r>
            <a:r>
              <a:rPr lang="en-GB" altLang="en-US" sz="2600" dirty="0" smtClean="0"/>
              <a:t> </a:t>
            </a:r>
            <a:r>
              <a:rPr lang="en-GB" altLang="en-US" sz="2600" dirty="0" err="1" smtClean="0"/>
              <a:t>hợp</a:t>
            </a:r>
            <a:r>
              <a:rPr lang="en-GB" altLang="en-US" sz="2600" dirty="0" smtClean="0"/>
              <a:t> </a:t>
            </a:r>
            <a:r>
              <a:rPr lang="en-GB" altLang="en-US" sz="2600" dirty="0" err="1" smtClean="0"/>
              <a:t>pháp</a:t>
            </a:r>
            <a:r>
              <a:rPr lang="en-GB" altLang="en-US" sz="2600" dirty="0" smtClean="0"/>
              <a:t> </a:t>
            </a:r>
            <a:r>
              <a:rPr lang="en-GB" altLang="en-US" sz="2600" dirty="0" err="1" smtClean="0"/>
              <a:t>của</a:t>
            </a:r>
            <a:r>
              <a:rPr lang="en-GB" altLang="en-US" sz="2600" dirty="0" smtClean="0"/>
              <a:t> </a:t>
            </a:r>
            <a:r>
              <a:rPr lang="en-GB" altLang="en-US" sz="2600" dirty="0" err="1" smtClean="0"/>
              <a:t>quốc</a:t>
            </a:r>
            <a:r>
              <a:rPr lang="en-GB" altLang="en-US" sz="2600" dirty="0" smtClean="0"/>
              <a:t> </a:t>
            </a:r>
            <a:r>
              <a:rPr lang="en-GB" altLang="en-US" sz="2600" dirty="0" err="1" smtClean="0"/>
              <a:t>gia</a:t>
            </a:r>
            <a:r>
              <a:rPr lang="en-GB" altLang="en-US" sz="2600" dirty="0" smtClean="0"/>
              <a:t> </a:t>
            </a:r>
            <a:r>
              <a:rPr lang="en-GB" altLang="en-US" sz="2600" dirty="0" err="1" smtClean="0"/>
              <a:t>mình</a:t>
            </a:r>
            <a:endParaRPr lang="en-GB" altLang="en-US" sz="2600" dirty="0" smtClean="0"/>
          </a:p>
          <a:p>
            <a:pPr lvl="1" eaLnBrk="1" hangingPunct="1">
              <a:buSzPct val="80000"/>
              <a:buFont typeface="Wingdings" pitchFamily="2" charset="2"/>
              <a:buChar char="§"/>
            </a:pPr>
            <a:r>
              <a:rPr lang="en-GB" altLang="en-US" sz="2600" dirty="0" err="1" smtClean="0"/>
              <a:t>Quá</a:t>
            </a:r>
            <a:r>
              <a:rPr lang="en-GB" altLang="en-US" sz="2600" dirty="0" smtClean="0"/>
              <a:t> </a:t>
            </a:r>
            <a:r>
              <a:rPr lang="en-GB" altLang="en-US" sz="2600" dirty="0" err="1" smtClean="0"/>
              <a:t>trình</a:t>
            </a:r>
            <a:r>
              <a:rPr lang="en-GB" altLang="en-US" sz="2600" dirty="0" smtClean="0"/>
              <a:t> </a:t>
            </a:r>
            <a:r>
              <a:rPr lang="en-GB" altLang="en-US" sz="2600" dirty="0" err="1" smtClean="0"/>
              <a:t>xây</a:t>
            </a:r>
            <a:r>
              <a:rPr lang="en-GB" altLang="en-US" sz="2600" dirty="0" smtClean="0"/>
              <a:t> </a:t>
            </a:r>
            <a:r>
              <a:rPr lang="en-GB" altLang="en-US" sz="2600" dirty="0" err="1" smtClean="0"/>
              <a:t>dựng</a:t>
            </a:r>
            <a:r>
              <a:rPr lang="en-GB" altLang="en-US" sz="2600" dirty="0" smtClean="0"/>
              <a:t> </a:t>
            </a:r>
            <a:r>
              <a:rPr lang="en-GB" altLang="en-US" sz="2600" dirty="0" err="1" smtClean="0"/>
              <a:t>định</a:t>
            </a:r>
            <a:r>
              <a:rPr lang="en-GB" altLang="en-US" sz="2600" dirty="0" smtClean="0"/>
              <a:t> </a:t>
            </a:r>
            <a:r>
              <a:rPr lang="en-GB" altLang="en-US" sz="2600" dirty="0" err="1" smtClean="0"/>
              <a:t>nghĩa</a:t>
            </a:r>
            <a:r>
              <a:rPr lang="en-GB" altLang="en-US" sz="2600" dirty="0" smtClean="0"/>
              <a:t> </a:t>
            </a:r>
            <a:r>
              <a:rPr lang="en-GB" altLang="en-US" sz="2600" dirty="0" err="1" smtClean="0"/>
              <a:t>gỗ</a:t>
            </a:r>
            <a:r>
              <a:rPr lang="en-GB" altLang="en-US" sz="2600" dirty="0" smtClean="0"/>
              <a:t> </a:t>
            </a:r>
            <a:r>
              <a:rPr lang="en-GB" altLang="en-US" sz="2600" dirty="0" err="1" smtClean="0"/>
              <a:t>hợp</a:t>
            </a:r>
            <a:r>
              <a:rPr lang="en-GB" altLang="en-US" sz="2600" dirty="0" smtClean="0"/>
              <a:t> </a:t>
            </a:r>
            <a:r>
              <a:rPr lang="en-GB" altLang="en-US" sz="2600" dirty="0" err="1" smtClean="0"/>
              <a:t>pháp</a:t>
            </a:r>
            <a:r>
              <a:rPr lang="en-GB" altLang="en-US" sz="2600" dirty="0" smtClean="0"/>
              <a:t> </a:t>
            </a:r>
            <a:r>
              <a:rPr lang="en-GB" altLang="en-US" sz="2600" dirty="0" err="1" smtClean="0"/>
              <a:t>phải</a:t>
            </a:r>
            <a:r>
              <a:rPr lang="en-GB" altLang="en-US" sz="2600" dirty="0" smtClean="0"/>
              <a:t> </a:t>
            </a:r>
            <a:r>
              <a:rPr lang="en-GB" altLang="en-US" sz="2600" dirty="0" err="1" smtClean="0"/>
              <a:t>dựa</a:t>
            </a:r>
            <a:r>
              <a:rPr lang="en-GB" altLang="en-US" sz="2600" dirty="0" smtClean="0"/>
              <a:t> </a:t>
            </a:r>
            <a:r>
              <a:rPr lang="en-GB" altLang="en-US" sz="2600" dirty="0" err="1" smtClean="0"/>
              <a:t>trên</a:t>
            </a:r>
            <a:r>
              <a:rPr lang="en-GB" altLang="en-US" sz="2600" dirty="0" smtClean="0"/>
              <a:t> </a:t>
            </a:r>
            <a:r>
              <a:rPr lang="en-GB" altLang="en-US" sz="2600" dirty="0" err="1" smtClean="0"/>
              <a:t>sự</a:t>
            </a:r>
            <a:r>
              <a:rPr lang="en-GB" altLang="en-US" sz="2600" dirty="0" smtClean="0"/>
              <a:t> </a:t>
            </a:r>
            <a:r>
              <a:rPr lang="en-GB" altLang="en-US" sz="2600" dirty="0" err="1" smtClean="0"/>
              <a:t>tham</a:t>
            </a:r>
            <a:r>
              <a:rPr lang="en-GB" altLang="en-US" sz="2600" dirty="0" smtClean="0"/>
              <a:t> </a:t>
            </a:r>
            <a:r>
              <a:rPr lang="en-GB" altLang="en-US" sz="2600" dirty="0" err="1" smtClean="0"/>
              <a:t>gia</a:t>
            </a:r>
            <a:r>
              <a:rPr lang="en-GB" altLang="en-US" sz="2600" dirty="0" smtClean="0"/>
              <a:t> </a:t>
            </a:r>
            <a:r>
              <a:rPr lang="en-GB" altLang="en-US" sz="2600" dirty="0" err="1" smtClean="0"/>
              <a:t>và</a:t>
            </a:r>
            <a:r>
              <a:rPr lang="en-GB" altLang="en-US" sz="2600" dirty="0" smtClean="0"/>
              <a:t> </a:t>
            </a:r>
            <a:r>
              <a:rPr lang="en-GB" altLang="en-US" sz="2600" dirty="0" err="1" smtClean="0"/>
              <a:t>đồng</a:t>
            </a:r>
            <a:r>
              <a:rPr lang="en-GB" altLang="en-US" sz="2600" dirty="0" smtClean="0"/>
              <a:t> thuận </a:t>
            </a:r>
            <a:r>
              <a:rPr lang="en-GB" altLang="en-US" sz="2600" dirty="0" err="1" smtClean="0"/>
              <a:t>của</a:t>
            </a:r>
            <a:r>
              <a:rPr lang="en-GB" altLang="en-US" sz="2600" dirty="0" smtClean="0"/>
              <a:t> </a:t>
            </a:r>
            <a:r>
              <a:rPr lang="en-GB" altLang="en-US" sz="2600" dirty="0" err="1" smtClean="0"/>
              <a:t>các</a:t>
            </a:r>
            <a:r>
              <a:rPr lang="en-GB" altLang="en-US" sz="2600" dirty="0" smtClean="0"/>
              <a:t> </a:t>
            </a:r>
            <a:r>
              <a:rPr lang="en-GB" altLang="en-US" sz="2600" dirty="0" err="1" smtClean="0"/>
              <a:t>bên</a:t>
            </a:r>
            <a:r>
              <a:rPr lang="en-GB" altLang="en-US" sz="2600" dirty="0" smtClean="0"/>
              <a:t> </a:t>
            </a:r>
            <a:r>
              <a:rPr lang="en-GB" altLang="en-US" sz="2600" dirty="0" err="1" smtClean="0"/>
              <a:t>liên</a:t>
            </a:r>
            <a:r>
              <a:rPr lang="en-GB" altLang="en-US" sz="2600" dirty="0" smtClean="0"/>
              <a:t> </a:t>
            </a:r>
            <a:r>
              <a:rPr lang="en-GB" altLang="en-US" sz="2600" dirty="0" err="1" smtClean="0"/>
              <a:t>quan</a:t>
            </a:r>
            <a:endParaRPr lang="en-GB" altLang="en-US" sz="2600" dirty="0" smtClean="0"/>
          </a:p>
          <a:p>
            <a:pPr lvl="1" eaLnBrk="1" hangingPunct="1">
              <a:buSzPct val="80000"/>
              <a:buFont typeface="Wingdings" pitchFamily="2" charset="2"/>
              <a:buChar char="§"/>
            </a:pPr>
            <a:r>
              <a:rPr lang="en-GB" altLang="en-US" sz="2600" dirty="0" err="1" smtClean="0"/>
              <a:t>Định</a:t>
            </a:r>
            <a:r>
              <a:rPr lang="en-GB" altLang="en-US" sz="2600" dirty="0" smtClean="0"/>
              <a:t> </a:t>
            </a:r>
            <a:r>
              <a:rPr lang="en-GB" altLang="en-US" sz="2600" dirty="0" err="1" smtClean="0"/>
              <a:t>nghĩa</a:t>
            </a:r>
            <a:r>
              <a:rPr lang="en-GB" altLang="en-US" sz="2600" dirty="0" smtClean="0"/>
              <a:t> </a:t>
            </a:r>
            <a:r>
              <a:rPr lang="en-GB" altLang="en-US" sz="2600" dirty="0" err="1" smtClean="0"/>
              <a:t>gỗ</a:t>
            </a:r>
            <a:r>
              <a:rPr lang="en-GB" altLang="en-US" sz="2600" dirty="0" smtClean="0"/>
              <a:t> </a:t>
            </a:r>
            <a:r>
              <a:rPr lang="en-GB" altLang="en-US" sz="2600" dirty="0" err="1" smtClean="0"/>
              <a:t>hợp</a:t>
            </a:r>
            <a:r>
              <a:rPr lang="en-GB" altLang="en-US" sz="2600" dirty="0" smtClean="0"/>
              <a:t> </a:t>
            </a:r>
            <a:r>
              <a:rPr lang="en-GB" altLang="en-US" sz="2600" dirty="0" err="1" smtClean="0"/>
              <a:t>pháp</a:t>
            </a:r>
            <a:r>
              <a:rPr lang="en-GB" altLang="en-US" sz="2600" dirty="0" smtClean="0"/>
              <a:t> </a:t>
            </a:r>
            <a:r>
              <a:rPr lang="en-GB" altLang="en-US" sz="2600" dirty="0" err="1" smtClean="0"/>
              <a:t>phải</a:t>
            </a:r>
            <a:r>
              <a:rPr lang="en-GB" altLang="en-US" sz="2600" dirty="0" smtClean="0"/>
              <a:t> </a:t>
            </a:r>
            <a:r>
              <a:rPr lang="en-GB" altLang="en-US" sz="2600" dirty="0" err="1" smtClean="0"/>
              <a:t>bao</a:t>
            </a:r>
            <a:r>
              <a:rPr lang="en-GB" altLang="en-US" sz="2600" dirty="0" smtClean="0"/>
              <a:t> </a:t>
            </a:r>
            <a:r>
              <a:rPr lang="en-GB" altLang="en-US" sz="2600" dirty="0" err="1" smtClean="0"/>
              <a:t>gồm</a:t>
            </a:r>
            <a:r>
              <a:rPr lang="en-GB" altLang="en-US" sz="2600" dirty="0" smtClean="0"/>
              <a:t> </a:t>
            </a:r>
            <a:r>
              <a:rPr lang="en-GB" altLang="en-US" sz="2600" dirty="0" err="1" smtClean="0"/>
              <a:t>những</a:t>
            </a:r>
            <a:r>
              <a:rPr lang="en-GB" altLang="en-US" sz="2600" dirty="0" smtClean="0"/>
              <a:t> </a:t>
            </a:r>
            <a:r>
              <a:rPr lang="en-GB" altLang="en-US" sz="2600" dirty="0" err="1" smtClean="0"/>
              <a:t>yếu</a:t>
            </a:r>
            <a:r>
              <a:rPr lang="en-GB" altLang="en-US" sz="2600" dirty="0" smtClean="0"/>
              <a:t> </a:t>
            </a:r>
            <a:r>
              <a:rPr lang="en-GB" altLang="en-US" sz="2600" dirty="0" err="1" smtClean="0"/>
              <a:t>tố</a:t>
            </a:r>
            <a:r>
              <a:rPr lang="en-GB" altLang="en-US" sz="2600" dirty="0" smtClean="0"/>
              <a:t> </a:t>
            </a:r>
            <a:r>
              <a:rPr lang="en-GB" altLang="en-US" sz="2600" dirty="0" err="1" smtClean="0"/>
              <a:t>chính</a:t>
            </a:r>
            <a:endParaRPr lang="en-GB" altLang="en-US" sz="2600" dirty="0" smtClean="0"/>
          </a:p>
          <a:p>
            <a:pPr eaLnBrk="1" hangingPunct="1"/>
            <a:endParaRPr lang="en-US" alt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81000" y="1066800"/>
            <a:ext cx="7848600" cy="457200"/>
          </a:xfrm>
        </p:spPr>
        <p:txBody>
          <a:bodyPr/>
          <a:lstStyle/>
          <a:p>
            <a:r>
              <a:rPr lang="en-GB" sz="3000" dirty="0" err="1" smtClean="0"/>
              <a:t>Hiệp</a:t>
            </a:r>
            <a:r>
              <a:rPr lang="en-GB" sz="3000" dirty="0" smtClean="0"/>
              <a:t> </a:t>
            </a:r>
            <a:r>
              <a:rPr lang="en-GB" sz="3000" dirty="0" err="1" smtClean="0"/>
              <a:t>định</a:t>
            </a:r>
            <a:r>
              <a:rPr lang="en-GB" sz="3000" dirty="0" smtClean="0"/>
              <a:t> </a:t>
            </a:r>
            <a:r>
              <a:rPr lang="en-GB" sz="3000" dirty="0" err="1" smtClean="0"/>
              <a:t>đối</a:t>
            </a:r>
            <a:r>
              <a:rPr lang="en-GB" sz="3000" dirty="0" smtClean="0"/>
              <a:t> </a:t>
            </a:r>
            <a:r>
              <a:rPr lang="en-GB" sz="3000" dirty="0" err="1" smtClean="0"/>
              <a:t>tác</a:t>
            </a:r>
            <a:r>
              <a:rPr lang="en-GB" sz="3000" dirty="0" smtClean="0"/>
              <a:t> </a:t>
            </a:r>
            <a:r>
              <a:rPr lang="en-GB" sz="3000" dirty="0" err="1" smtClean="0"/>
              <a:t>tự</a:t>
            </a:r>
            <a:r>
              <a:rPr lang="en-GB" sz="3000" dirty="0" smtClean="0"/>
              <a:t> </a:t>
            </a:r>
            <a:r>
              <a:rPr lang="en-GB" sz="3000" dirty="0" err="1" smtClean="0"/>
              <a:t>nguyện</a:t>
            </a:r>
            <a:r>
              <a:rPr lang="en-GB" sz="3000" dirty="0" smtClean="0"/>
              <a:t> (VPA)</a:t>
            </a:r>
            <a:endParaRPr lang="en-US" sz="30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BA41915-C55A-4174-B64B-E3A6B63AAC6A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76400"/>
            <a:ext cx="8229600" cy="4449765"/>
          </a:xfrm>
        </p:spPr>
        <p:txBody>
          <a:bodyPr rtlCol="0">
            <a:normAutofit/>
          </a:bodyPr>
          <a:lstStyle/>
          <a:p>
            <a:pPr marL="0" indent="0" eaLnBrk="1" fontAlgn="auto" hangingPunct="1">
              <a:lnSpc>
                <a:spcPct val="90000"/>
              </a:lnSpc>
              <a:spcAft>
                <a:spcPts val="0"/>
              </a:spcAft>
              <a:buFontTx/>
              <a:buNone/>
              <a:defRPr/>
            </a:pPr>
            <a:r>
              <a:rPr lang="en-GB" dirty="0" err="1" smtClean="0"/>
              <a:t>Hiệp</a:t>
            </a:r>
            <a:r>
              <a:rPr lang="en-GB" dirty="0" smtClean="0"/>
              <a:t> </a:t>
            </a:r>
            <a:r>
              <a:rPr lang="en-GB" dirty="0" err="1" smtClean="0"/>
              <a:t>định</a:t>
            </a:r>
            <a:r>
              <a:rPr lang="en-GB" dirty="0" smtClean="0"/>
              <a:t> </a:t>
            </a:r>
            <a:r>
              <a:rPr lang="en-GB" dirty="0" err="1" smtClean="0"/>
              <a:t>đối</a:t>
            </a:r>
            <a:r>
              <a:rPr lang="en-GB" dirty="0" smtClean="0"/>
              <a:t> </a:t>
            </a:r>
            <a:r>
              <a:rPr lang="en-GB" dirty="0" err="1" smtClean="0"/>
              <a:t>tác</a:t>
            </a:r>
            <a:r>
              <a:rPr lang="en-GB" dirty="0" smtClean="0"/>
              <a:t> </a:t>
            </a:r>
            <a:r>
              <a:rPr lang="en-GB" dirty="0" err="1" smtClean="0"/>
              <a:t>tự</a:t>
            </a:r>
            <a:r>
              <a:rPr lang="en-GB" dirty="0" smtClean="0"/>
              <a:t> </a:t>
            </a:r>
            <a:r>
              <a:rPr lang="en-GB" dirty="0" err="1" smtClean="0"/>
              <a:t>nguyện</a:t>
            </a:r>
            <a:r>
              <a:rPr lang="en-GB" dirty="0" smtClean="0"/>
              <a:t> (VPA) </a:t>
            </a:r>
            <a:r>
              <a:rPr lang="en-GB" dirty="0" err="1" smtClean="0"/>
              <a:t>với</a:t>
            </a:r>
            <a:r>
              <a:rPr lang="en-GB" dirty="0" smtClean="0"/>
              <a:t> EU </a:t>
            </a:r>
            <a:r>
              <a:rPr lang="en-GB" dirty="0" err="1" smtClean="0"/>
              <a:t>đã</a:t>
            </a:r>
            <a:r>
              <a:rPr lang="en-GB" dirty="0" smtClean="0"/>
              <a:t> </a:t>
            </a:r>
            <a:r>
              <a:rPr lang="en-GB" dirty="0" err="1" smtClean="0"/>
              <a:t>được</a:t>
            </a:r>
            <a:r>
              <a:rPr lang="en-GB" dirty="0" smtClean="0"/>
              <a:t> </a:t>
            </a:r>
            <a:r>
              <a:rPr lang="en-GB" dirty="0" err="1" smtClean="0"/>
              <a:t>ký</a:t>
            </a:r>
            <a:r>
              <a:rPr lang="en-GB" dirty="0" smtClean="0"/>
              <a:t> </a:t>
            </a:r>
            <a:r>
              <a:rPr lang="en-GB" dirty="0" err="1" smtClean="0"/>
              <a:t>kết</a:t>
            </a:r>
            <a:r>
              <a:rPr lang="en-GB" dirty="0" smtClean="0"/>
              <a:t> </a:t>
            </a:r>
            <a:r>
              <a:rPr lang="en-GB" dirty="0" err="1" smtClean="0"/>
              <a:t>bởi</a:t>
            </a:r>
            <a:r>
              <a:rPr lang="en-GB" dirty="0" smtClean="0"/>
              <a:t>:</a:t>
            </a:r>
          </a:p>
          <a:p>
            <a:pPr eaLnBrk="1" fontAlgn="auto" hangingPunct="1">
              <a:lnSpc>
                <a:spcPct val="90000"/>
              </a:lnSpc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GB" b="1" dirty="0" smtClean="0"/>
              <a:t>Ghana</a:t>
            </a:r>
            <a:r>
              <a:rPr lang="en-GB" dirty="0" smtClean="0"/>
              <a:t> (</a:t>
            </a:r>
            <a:r>
              <a:rPr lang="en-GB" dirty="0" err="1" smtClean="0"/>
              <a:t>Tháng</a:t>
            </a:r>
            <a:r>
              <a:rPr lang="en-GB" dirty="0" smtClean="0"/>
              <a:t> 11 </a:t>
            </a:r>
            <a:r>
              <a:rPr lang="en-GB" dirty="0" err="1" smtClean="0"/>
              <a:t>năm</a:t>
            </a:r>
            <a:r>
              <a:rPr lang="en-GB" dirty="0" smtClean="0"/>
              <a:t> 2009)</a:t>
            </a:r>
          </a:p>
          <a:p>
            <a:pPr eaLnBrk="1" fontAlgn="auto" hangingPunct="1">
              <a:lnSpc>
                <a:spcPct val="90000"/>
              </a:lnSpc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GB" b="1" dirty="0" err="1" smtClean="0"/>
              <a:t>Cộng</a:t>
            </a:r>
            <a:r>
              <a:rPr lang="en-GB" b="1" dirty="0" smtClean="0"/>
              <a:t> </a:t>
            </a:r>
            <a:r>
              <a:rPr lang="en-GB" b="1" dirty="0" err="1" smtClean="0"/>
              <a:t>hòa</a:t>
            </a:r>
            <a:r>
              <a:rPr lang="en-GB" b="1" dirty="0" smtClean="0"/>
              <a:t> Congo (Congo Brazzaville) </a:t>
            </a:r>
            <a:r>
              <a:rPr lang="en-GB" dirty="0" smtClean="0"/>
              <a:t>(</a:t>
            </a:r>
            <a:r>
              <a:rPr lang="en-GB" dirty="0" err="1" smtClean="0"/>
              <a:t>Tháng</a:t>
            </a:r>
            <a:r>
              <a:rPr lang="en-GB" dirty="0" smtClean="0"/>
              <a:t> 5 </a:t>
            </a:r>
            <a:r>
              <a:rPr lang="en-GB" dirty="0" err="1" smtClean="0"/>
              <a:t>năm</a:t>
            </a:r>
            <a:r>
              <a:rPr lang="en-GB" dirty="0" smtClean="0"/>
              <a:t> 2010)</a:t>
            </a:r>
          </a:p>
          <a:p>
            <a:pPr eaLnBrk="1" fontAlgn="auto" hangingPunct="1">
              <a:lnSpc>
                <a:spcPct val="90000"/>
              </a:lnSpc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GB" b="1" dirty="0" smtClean="0"/>
              <a:t>Cameroon</a:t>
            </a:r>
            <a:r>
              <a:rPr lang="en-GB" dirty="0" smtClean="0"/>
              <a:t> (</a:t>
            </a:r>
            <a:r>
              <a:rPr lang="en-GB" dirty="0" err="1" smtClean="0"/>
              <a:t>Tháng</a:t>
            </a:r>
            <a:r>
              <a:rPr lang="en-GB" dirty="0" smtClean="0"/>
              <a:t> 10 </a:t>
            </a:r>
            <a:r>
              <a:rPr lang="en-GB" dirty="0" err="1" smtClean="0"/>
              <a:t>năm</a:t>
            </a:r>
            <a:r>
              <a:rPr lang="en-GB" dirty="0" smtClean="0"/>
              <a:t> 2010)</a:t>
            </a:r>
          </a:p>
          <a:p>
            <a:pPr eaLnBrk="1" fontAlgn="auto" hangingPunct="1">
              <a:lnSpc>
                <a:spcPct val="90000"/>
              </a:lnSpc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GB" b="1" dirty="0" smtClean="0"/>
              <a:t>Công </a:t>
            </a:r>
            <a:r>
              <a:rPr lang="en-GB" b="1" dirty="0" err="1" smtClean="0"/>
              <a:t>hòa</a:t>
            </a:r>
            <a:r>
              <a:rPr lang="en-GB" b="1" dirty="0" smtClean="0"/>
              <a:t> Trung Phi </a:t>
            </a:r>
            <a:r>
              <a:rPr lang="en-GB" dirty="0" smtClean="0"/>
              <a:t>(</a:t>
            </a:r>
            <a:r>
              <a:rPr lang="en-GB" dirty="0" err="1" smtClean="0"/>
              <a:t>tháng</a:t>
            </a:r>
            <a:r>
              <a:rPr lang="en-GB" dirty="0" smtClean="0"/>
              <a:t> 11 </a:t>
            </a:r>
            <a:r>
              <a:rPr lang="en-GB" dirty="0" err="1" smtClean="0"/>
              <a:t>năm</a:t>
            </a:r>
            <a:r>
              <a:rPr lang="en-GB" dirty="0" smtClean="0"/>
              <a:t> 2011)</a:t>
            </a:r>
          </a:p>
          <a:p>
            <a:pPr eaLnBrk="1" fontAlgn="auto" hangingPunct="1">
              <a:lnSpc>
                <a:spcPct val="90000"/>
              </a:lnSpc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GB" b="1" dirty="0" smtClean="0"/>
              <a:t>Indonesia</a:t>
            </a:r>
            <a:r>
              <a:rPr lang="en-GB" dirty="0" smtClean="0"/>
              <a:t>  (</a:t>
            </a:r>
            <a:r>
              <a:rPr lang="en-GB" dirty="0" err="1" smtClean="0"/>
              <a:t>tháng</a:t>
            </a:r>
            <a:r>
              <a:rPr lang="en-GB" dirty="0" smtClean="0"/>
              <a:t> 9 </a:t>
            </a:r>
            <a:r>
              <a:rPr lang="en-GB" dirty="0" err="1" smtClean="0"/>
              <a:t>năm</a:t>
            </a:r>
            <a:r>
              <a:rPr lang="en-GB" dirty="0" smtClean="0"/>
              <a:t> 2013)</a:t>
            </a:r>
          </a:p>
          <a:p>
            <a:pPr eaLnBrk="1" fontAlgn="auto" hangingPunct="1">
              <a:lnSpc>
                <a:spcPct val="90000"/>
              </a:lnSpc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GB" b="1" dirty="0" smtClean="0"/>
              <a:t>Liberia</a:t>
            </a:r>
            <a:r>
              <a:rPr lang="en-GB" dirty="0" smtClean="0"/>
              <a:t> (</a:t>
            </a:r>
            <a:r>
              <a:rPr lang="en-GB" dirty="0" err="1" smtClean="0"/>
              <a:t>tháng</a:t>
            </a:r>
            <a:r>
              <a:rPr lang="en-GB" dirty="0" smtClean="0"/>
              <a:t> 7 </a:t>
            </a:r>
            <a:r>
              <a:rPr lang="en-GB" dirty="0" err="1" smtClean="0"/>
              <a:t>năm</a:t>
            </a:r>
            <a:r>
              <a:rPr lang="en-GB" dirty="0" smtClean="0"/>
              <a:t> 2011) </a:t>
            </a:r>
          </a:p>
          <a:p>
            <a:pPr marL="0" indent="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n-GB" dirty="0" err="1" smtClean="0"/>
              <a:t>Hiện</a:t>
            </a:r>
            <a:r>
              <a:rPr lang="en-GB" dirty="0" smtClean="0"/>
              <a:t> </a:t>
            </a:r>
            <a:r>
              <a:rPr lang="en-GB" dirty="0" err="1" smtClean="0"/>
              <a:t>tại</a:t>
            </a:r>
            <a:r>
              <a:rPr lang="en-GB" dirty="0" smtClean="0"/>
              <a:t> </a:t>
            </a:r>
            <a:r>
              <a:rPr lang="en-GB" dirty="0" err="1" smtClean="0"/>
              <a:t>những</a:t>
            </a:r>
            <a:r>
              <a:rPr lang="en-GB" dirty="0" smtClean="0"/>
              <a:t> </a:t>
            </a:r>
            <a:r>
              <a:rPr lang="en-GB" dirty="0" err="1" smtClean="0"/>
              <a:t>quốc</a:t>
            </a:r>
            <a:r>
              <a:rPr lang="en-GB" dirty="0" smtClean="0"/>
              <a:t> </a:t>
            </a:r>
            <a:r>
              <a:rPr lang="en-GB" dirty="0" err="1" smtClean="0"/>
              <a:t>gia</a:t>
            </a:r>
            <a:r>
              <a:rPr lang="en-GB" dirty="0" smtClean="0"/>
              <a:t> </a:t>
            </a:r>
            <a:r>
              <a:rPr lang="en-GB" dirty="0" err="1" smtClean="0"/>
              <a:t>đang</a:t>
            </a:r>
            <a:r>
              <a:rPr lang="en-GB" dirty="0" smtClean="0"/>
              <a:t> </a:t>
            </a:r>
            <a:r>
              <a:rPr lang="en-GB" dirty="0" err="1" smtClean="0"/>
              <a:t>tham</a:t>
            </a:r>
            <a:r>
              <a:rPr lang="en-GB" dirty="0" smtClean="0"/>
              <a:t> </a:t>
            </a:r>
            <a:r>
              <a:rPr lang="en-GB" dirty="0" err="1" smtClean="0"/>
              <a:t>gia</a:t>
            </a:r>
            <a:r>
              <a:rPr lang="en-GB" dirty="0" smtClean="0"/>
              <a:t> </a:t>
            </a:r>
            <a:r>
              <a:rPr lang="en-GB" dirty="0" err="1" smtClean="0"/>
              <a:t>đàm</a:t>
            </a:r>
            <a:r>
              <a:rPr lang="en-GB" dirty="0" smtClean="0"/>
              <a:t> </a:t>
            </a:r>
            <a:r>
              <a:rPr lang="en-GB" dirty="0" err="1" smtClean="0"/>
              <a:t>phán</a:t>
            </a:r>
            <a:r>
              <a:rPr lang="en-GB" dirty="0" smtClean="0"/>
              <a:t> </a:t>
            </a:r>
            <a:r>
              <a:rPr lang="en-GB" dirty="0" err="1" smtClean="0"/>
              <a:t>gồm</a:t>
            </a:r>
            <a:r>
              <a:rPr lang="en-GB" dirty="0" smtClean="0"/>
              <a:t> Malaysia, </a:t>
            </a:r>
            <a:r>
              <a:rPr lang="en-GB" dirty="0" err="1" smtClean="0"/>
              <a:t>Việt</a:t>
            </a:r>
            <a:r>
              <a:rPr lang="en-GB" dirty="0" smtClean="0"/>
              <a:t> Nam, Gabon, </a:t>
            </a:r>
            <a:r>
              <a:rPr lang="en-GB" dirty="0" err="1" smtClean="0"/>
              <a:t>Cộng</a:t>
            </a:r>
            <a:r>
              <a:rPr lang="en-GB" dirty="0" smtClean="0"/>
              <a:t> </a:t>
            </a:r>
            <a:r>
              <a:rPr lang="en-GB" dirty="0" err="1" smtClean="0"/>
              <a:t>hòa</a:t>
            </a:r>
            <a:r>
              <a:rPr lang="en-GB" dirty="0" smtClean="0"/>
              <a:t> </a:t>
            </a:r>
            <a:r>
              <a:rPr lang="en-GB" dirty="0" err="1" smtClean="0"/>
              <a:t>dân</a:t>
            </a:r>
            <a:r>
              <a:rPr lang="en-GB" dirty="0" smtClean="0"/>
              <a:t> </a:t>
            </a:r>
            <a:r>
              <a:rPr lang="en-GB" dirty="0" err="1" smtClean="0"/>
              <a:t>chủ</a:t>
            </a:r>
            <a:r>
              <a:rPr lang="en-GB" dirty="0" smtClean="0"/>
              <a:t> Công </a:t>
            </a:r>
            <a:r>
              <a:rPr lang="en-GB" dirty="0" err="1" smtClean="0"/>
              <a:t>Gô</a:t>
            </a:r>
            <a:r>
              <a:rPr lang="en-GB" dirty="0" smtClean="0"/>
              <a:t>, Guyana, Honduras</a:t>
            </a:r>
            <a:r>
              <a:rPr lang="fr-FR" dirty="0" smtClean="0"/>
              <a:t>, C</a:t>
            </a:r>
            <a:r>
              <a:rPr lang="en-US" dirty="0" smtClean="0"/>
              <a:t>ô</a:t>
            </a:r>
            <a:r>
              <a:rPr lang="fr-FR" dirty="0" smtClean="0"/>
              <a:t>te d’Ivoire</a:t>
            </a:r>
            <a:r>
              <a:rPr lang="en-GB" dirty="0" smtClean="0"/>
              <a:t>, </a:t>
            </a:r>
            <a:r>
              <a:rPr lang="en-GB" dirty="0" err="1" smtClean="0"/>
              <a:t>Thái</a:t>
            </a:r>
            <a:r>
              <a:rPr lang="en-GB" dirty="0" smtClean="0"/>
              <a:t> Lan, </a:t>
            </a:r>
            <a:r>
              <a:rPr lang="en-GB" dirty="0" err="1" smtClean="0"/>
              <a:t>Lào</a:t>
            </a:r>
            <a:endParaRPr lang="en-GB" dirty="0" smtClean="0"/>
          </a:p>
          <a:p>
            <a:pPr marL="0" indent="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n-GB" dirty="0" err="1" smtClean="0"/>
              <a:t>Vẫn</a:t>
            </a:r>
            <a:r>
              <a:rPr lang="en-GB" dirty="0" smtClean="0"/>
              <a:t> </a:t>
            </a:r>
            <a:r>
              <a:rPr lang="en-GB" dirty="0" err="1" smtClean="0"/>
              <a:t>chưa</a:t>
            </a:r>
            <a:r>
              <a:rPr lang="en-GB" dirty="0" smtClean="0"/>
              <a:t> </a:t>
            </a:r>
            <a:r>
              <a:rPr lang="en-GB" dirty="0" err="1" smtClean="0"/>
              <a:t>có</a:t>
            </a:r>
            <a:r>
              <a:rPr lang="en-GB" dirty="0" smtClean="0"/>
              <a:t> </a:t>
            </a:r>
            <a:r>
              <a:rPr lang="en-GB" dirty="0" err="1" smtClean="0"/>
              <a:t>gỗ</a:t>
            </a:r>
            <a:r>
              <a:rPr lang="en-GB" dirty="0" smtClean="0"/>
              <a:t> </a:t>
            </a:r>
            <a:r>
              <a:rPr lang="en-GB" dirty="0" err="1" smtClean="0"/>
              <a:t>được</a:t>
            </a:r>
            <a:r>
              <a:rPr lang="en-GB" dirty="0" smtClean="0"/>
              <a:t> </a:t>
            </a:r>
            <a:r>
              <a:rPr lang="en-GB" dirty="0" err="1" smtClean="0"/>
              <a:t>cấp</a:t>
            </a:r>
            <a:r>
              <a:rPr lang="en-GB" dirty="0" smtClean="0"/>
              <a:t> </a:t>
            </a:r>
            <a:r>
              <a:rPr lang="en-GB" dirty="0" err="1" smtClean="0"/>
              <a:t>phép</a:t>
            </a:r>
            <a:r>
              <a:rPr lang="en-GB" dirty="0" smtClean="0"/>
              <a:t> FLEGT</a:t>
            </a:r>
            <a:endParaRPr lang="en-GB" dirty="0"/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81000" y="1066800"/>
            <a:ext cx="7848600" cy="457200"/>
          </a:xfrm>
        </p:spPr>
        <p:txBody>
          <a:bodyPr/>
          <a:lstStyle/>
          <a:p>
            <a:r>
              <a:rPr lang="en-GB" sz="3000" dirty="0" err="1" smtClean="0"/>
              <a:t>Tiến</a:t>
            </a:r>
            <a:r>
              <a:rPr lang="en-GB" sz="3000" dirty="0" smtClean="0"/>
              <a:t> </a:t>
            </a:r>
            <a:r>
              <a:rPr lang="en-GB" sz="3000" dirty="0" err="1" smtClean="0"/>
              <a:t>trình</a:t>
            </a:r>
            <a:r>
              <a:rPr lang="en-GB" sz="3000" dirty="0" smtClean="0"/>
              <a:t> FLEGT VPA</a:t>
            </a:r>
            <a:endParaRPr lang="en-US" sz="30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BA41915-C55A-4174-B64B-E3A6B63AAC6A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BA41915-C55A-4174-B64B-E3A6B63AAC6A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4831191" y="6197875"/>
            <a:ext cx="431280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Source: </a:t>
            </a:r>
            <a:r>
              <a:rPr lang="en-GB" sz="1400" dirty="0">
                <a:hlinkClick r:id="rId3"/>
              </a:rPr>
              <a:t>http://</a:t>
            </a:r>
            <a:r>
              <a:rPr lang="en-GB" sz="1400" dirty="0" smtClean="0">
                <a:hlinkClick r:id="rId3"/>
              </a:rPr>
              <a:t>www.euflegt.efi.int/vpa-countries</a:t>
            </a:r>
            <a:r>
              <a:rPr lang="en-GB" sz="1400" dirty="0" smtClean="0"/>
              <a:t>; </a:t>
            </a:r>
            <a:br>
              <a:rPr lang="en-GB" sz="1400" dirty="0" smtClean="0"/>
            </a:br>
            <a:r>
              <a:rPr lang="en-GB" sz="1400" dirty="0" smtClean="0"/>
              <a:t>As of January 2015 </a:t>
            </a:r>
            <a:endParaRPr lang="en-GB" sz="1400" dirty="0"/>
          </a:p>
        </p:txBody>
      </p:sp>
      <p:sp>
        <p:nvSpPr>
          <p:cNvPr id="2" name="Rectangle 1"/>
          <p:cNvSpPr/>
          <p:nvPr/>
        </p:nvSpPr>
        <p:spPr>
          <a:xfrm>
            <a:off x="411591" y="990600"/>
            <a:ext cx="88392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800" b="1" dirty="0" err="1" smtClean="0"/>
              <a:t>Tiến</a:t>
            </a:r>
            <a:r>
              <a:rPr lang="en-GB" sz="2800" b="1" dirty="0" smtClean="0"/>
              <a:t> </a:t>
            </a:r>
            <a:r>
              <a:rPr lang="en-GB" sz="2800" b="1" dirty="0" err="1" smtClean="0"/>
              <a:t>trình</a:t>
            </a:r>
            <a:r>
              <a:rPr lang="en-GB" sz="2800" b="1" dirty="0" smtClean="0"/>
              <a:t> </a:t>
            </a:r>
            <a:r>
              <a:rPr lang="en-GB" sz="2800" b="1" dirty="0" err="1" smtClean="0"/>
              <a:t>thực</a:t>
            </a:r>
            <a:r>
              <a:rPr lang="en-GB" sz="2800" b="1" dirty="0" smtClean="0"/>
              <a:t> </a:t>
            </a:r>
            <a:r>
              <a:rPr lang="en-GB" sz="2800" b="1" dirty="0" err="1" smtClean="0"/>
              <a:t>hiện</a:t>
            </a:r>
            <a:r>
              <a:rPr lang="en-GB" sz="2800" b="1" dirty="0" smtClean="0"/>
              <a:t> </a:t>
            </a:r>
            <a:r>
              <a:rPr lang="en-US" altLang="en-US" sz="2800" b="1" dirty="0" err="1"/>
              <a:t>Hiệp</a:t>
            </a:r>
            <a:r>
              <a:rPr lang="en-US" altLang="en-US" sz="2800" b="1" dirty="0"/>
              <a:t> </a:t>
            </a:r>
            <a:r>
              <a:rPr lang="en-US" altLang="en-US" sz="2800" b="1" dirty="0" err="1"/>
              <a:t>định</a:t>
            </a:r>
            <a:r>
              <a:rPr lang="en-US" altLang="en-US" sz="2800" b="1" dirty="0"/>
              <a:t> </a:t>
            </a:r>
            <a:r>
              <a:rPr lang="en-US" altLang="en-US" sz="2800" b="1" dirty="0" err="1"/>
              <a:t>đối</a:t>
            </a:r>
            <a:r>
              <a:rPr lang="en-US" altLang="en-US" sz="2800" b="1" dirty="0"/>
              <a:t> </a:t>
            </a:r>
            <a:r>
              <a:rPr lang="en-US" altLang="en-US" sz="2800" b="1" dirty="0" err="1"/>
              <a:t>tác</a:t>
            </a:r>
            <a:r>
              <a:rPr lang="en-US" altLang="en-US" sz="2800" b="1" dirty="0"/>
              <a:t> </a:t>
            </a:r>
            <a:r>
              <a:rPr lang="en-US" altLang="en-US" sz="2800" b="1" dirty="0" err="1"/>
              <a:t>tự</a:t>
            </a:r>
            <a:r>
              <a:rPr lang="en-US" altLang="en-US" sz="2800" b="1" dirty="0"/>
              <a:t> </a:t>
            </a:r>
            <a:r>
              <a:rPr lang="en-US" altLang="en-US" sz="2800" b="1" dirty="0" err="1"/>
              <a:t>nguyện</a:t>
            </a:r>
            <a:r>
              <a:rPr lang="en-US" altLang="en-US" sz="2800" b="1" dirty="0"/>
              <a:t> </a:t>
            </a:r>
            <a:r>
              <a:rPr lang="en-GB" sz="2800" b="1" dirty="0" smtClean="0"/>
              <a:t>VPA</a:t>
            </a:r>
            <a:endParaRPr lang="en-US" sz="2800" b="1" dirty="0"/>
          </a:p>
        </p:txBody>
      </p:sp>
      <p:pic>
        <p:nvPicPr>
          <p:cNvPr id="3" name="Grafik 2" descr="VPA countries | EU FLEGT Facility - Mozilla Firefox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80" y="1643492"/>
            <a:ext cx="8940620" cy="445250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76400"/>
            <a:ext cx="8229600" cy="4449765"/>
          </a:xfrm>
        </p:spPr>
        <p:txBody>
          <a:bodyPr>
            <a:normAutofit/>
          </a:bodyPr>
          <a:lstStyle/>
          <a:p>
            <a:pPr eaLnBrk="1" hangingPunct="1"/>
            <a:r>
              <a:rPr lang="en-US" altLang="en-US" dirty="0" err="1" smtClean="0"/>
              <a:t>Hiệp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định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đối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tác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tự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nguyện</a:t>
            </a:r>
            <a:r>
              <a:rPr lang="en-US" altLang="en-US" dirty="0" smtClean="0"/>
              <a:t> (VPA) </a:t>
            </a:r>
            <a:r>
              <a:rPr lang="en-US" altLang="en-US" dirty="0" err="1" smtClean="0"/>
              <a:t>xác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định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và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coi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trọng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Hệ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thống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đảm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bảo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gỗ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hợp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pháp</a:t>
            </a:r>
            <a:r>
              <a:rPr lang="en-US" altLang="en-US" dirty="0" smtClean="0"/>
              <a:t> (TLAS)</a:t>
            </a:r>
            <a:endParaRPr lang="en-GB" altLang="en-US" dirty="0" smtClean="0"/>
          </a:p>
          <a:p>
            <a:pPr eaLnBrk="1" hangingPunct="1"/>
            <a:r>
              <a:rPr lang="en-GB" altLang="en-US" dirty="0" err="1" smtClean="0"/>
              <a:t>Năm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thành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phần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chính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của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Hệ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thống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đảm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bảo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gỗ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hợp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pháp</a:t>
            </a:r>
            <a:r>
              <a:rPr lang="en-GB" altLang="en-US" dirty="0" smtClean="0"/>
              <a:t> TLAS: </a:t>
            </a:r>
          </a:p>
          <a:p>
            <a:pPr lvl="1" eaLnBrk="1" hangingPunct="1">
              <a:buFont typeface="Wingdings" pitchFamily="2" charset="2"/>
              <a:buChar char="§"/>
            </a:pPr>
            <a:r>
              <a:rPr lang="en-GB" altLang="en-US" dirty="0" err="1" smtClean="0"/>
              <a:t>Định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nghĩa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gỗ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hợp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pháp</a:t>
            </a:r>
            <a:r>
              <a:rPr lang="en-GB" altLang="en-US" dirty="0" smtClean="0"/>
              <a:t> (</a:t>
            </a:r>
            <a:r>
              <a:rPr lang="en-GB" altLang="en-US" dirty="0" err="1" smtClean="0"/>
              <a:t>từ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rừng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cho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đến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cảng</a:t>
            </a:r>
            <a:r>
              <a:rPr lang="en-GB" altLang="en-US" dirty="0" smtClean="0"/>
              <a:t>)</a:t>
            </a:r>
          </a:p>
          <a:p>
            <a:pPr lvl="1" eaLnBrk="1" hangingPunct="1">
              <a:buFont typeface="Wingdings" pitchFamily="2" charset="2"/>
              <a:buChar char="§"/>
            </a:pPr>
            <a:r>
              <a:rPr lang="en-GB" altLang="en-US" dirty="0" err="1" smtClean="0"/>
              <a:t>Kiểm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soát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chuỗi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cung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ứng</a:t>
            </a:r>
            <a:r>
              <a:rPr lang="en-GB" altLang="en-US" dirty="0" smtClean="0"/>
              <a:t> (</a:t>
            </a:r>
            <a:r>
              <a:rPr lang="en-GB" altLang="en-US" dirty="0" err="1" smtClean="0"/>
              <a:t>khả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năng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truy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nguyên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nguồn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gốc</a:t>
            </a:r>
            <a:r>
              <a:rPr lang="en-GB" altLang="en-US" dirty="0" smtClean="0"/>
              <a:t>)</a:t>
            </a:r>
          </a:p>
          <a:p>
            <a:pPr lvl="1" eaLnBrk="1" hangingPunct="1">
              <a:buFont typeface="Wingdings" pitchFamily="2" charset="2"/>
              <a:buChar char="§"/>
            </a:pPr>
            <a:r>
              <a:rPr lang="en-GB" altLang="en-US" dirty="0" err="1" smtClean="0"/>
              <a:t>Xác</a:t>
            </a:r>
            <a:r>
              <a:rPr lang="en-GB" altLang="en-US" dirty="0" smtClean="0"/>
              <a:t> minh (</a:t>
            </a:r>
            <a:r>
              <a:rPr lang="en-GB" altLang="en-US" dirty="0" err="1" smtClean="0"/>
              <a:t>tính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hợp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pháp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và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kiểm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soát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chuỗi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cung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ứng</a:t>
            </a:r>
            <a:r>
              <a:rPr lang="en-GB" altLang="en-US" dirty="0" smtClean="0"/>
              <a:t>)</a:t>
            </a:r>
          </a:p>
          <a:p>
            <a:pPr lvl="1" eaLnBrk="1" hangingPunct="1">
              <a:buFont typeface="Wingdings" pitchFamily="2" charset="2"/>
              <a:buChar char="§"/>
            </a:pPr>
            <a:r>
              <a:rPr lang="en-GB" altLang="en-US" dirty="0" err="1" smtClean="0"/>
              <a:t>Cấp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phép</a:t>
            </a:r>
            <a:r>
              <a:rPr lang="en-GB" altLang="en-US" dirty="0" smtClean="0"/>
              <a:t> (</a:t>
            </a:r>
            <a:r>
              <a:rPr lang="en-GB" altLang="en-US" b="1" u="sng" dirty="0" err="1" smtClean="0"/>
              <a:t>giấy</a:t>
            </a:r>
            <a:r>
              <a:rPr lang="en-GB" altLang="en-US" b="1" u="sng" dirty="0" smtClean="0"/>
              <a:t> </a:t>
            </a:r>
            <a:r>
              <a:rPr lang="en-GB" altLang="en-US" b="1" u="sng" dirty="0" err="1" smtClean="0"/>
              <a:t>phép</a:t>
            </a:r>
            <a:r>
              <a:rPr lang="en-GB" altLang="en-US" b="1" u="sng" dirty="0" smtClean="0"/>
              <a:t> FLEGT</a:t>
            </a:r>
            <a:r>
              <a:rPr lang="en-GB" altLang="en-US" dirty="0" smtClean="0"/>
              <a:t>)</a:t>
            </a:r>
          </a:p>
          <a:p>
            <a:pPr lvl="1" eaLnBrk="1" hangingPunct="1">
              <a:buFont typeface="Wingdings" pitchFamily="2" charset="2"/>
              <a:buChar char="§"/>
            </a:pPr>
            <a:r>
              <a:rPr lang="en-GB" altLang="en-US" dirty="0" err="1" smtClean="0"/>
              <a:t>Giám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sát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độc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lập</a:t>
            </a:r>
            <a:endParaRPr lang="en-US" altLang="en-US" dirty="0" smtClean="0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381000" y="1066800"/>
            <a:ext cx="7848600" cy="457200"/>
          </a:xfrm>
        </p:spPr>
        <p:txBody>
          <a:bodyPr/>
          <a:lstStyle/>
          <a:p>
            <a:r>
              <a:rPr lang="en-GB" dirty="0" err="1" smtClean="0"/>
              <a:t>Nội</a:t>
            </a:r>
            <a:r>
              <a:rPr lang="en-GB" dirty="0" smtClean="0"/>
              <a:t> dung </a:t>
            </a:r>
            <a:r>
              <a:rPr lang="en-GB" dirty="0" err="1" smtClean="0"/>
              <a:t>chính</a:t>
            </a:r>
            <a:r>
              <a:rPr lang="en-GB" dirty="0" smtClean="0"/>
              <a:t> </a:t>
            </a:r>
            <a:r>
              <a:rPr lang="en-GB" dirty="0" err="1" smtClean="0"/>
              <a:t>của</a:t>
            </a:r>
            <a:r>
              <a:rPr lang="en-GB" dirty="0" smtClean="0"/>
              <a:t> FLEGT VPA</a:t>
            </a:r>
            <a:endParaRPr lang="en-US" dirty="0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BA41915-C55A-4174-B64B-E3A6B63AAC6A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Content Placeholder 2"/>
          <p:cNvSpPr>
            <a:spLocks noGrp="1"/>
          </p:cNvSpPr>
          <p:nvPr>
            <p:ph idx="1"/>
          </p:nvPr>
        </p:nvSpPr>
        <p:spPr>
          <a:xfrm>
            <a:off x="4419600" y="1695525"/>
            <a:ext cx="4440237" cy="4525963"/>
          </a:xfrm>
        </p:spPr>
        <p:txBody>
          <a:bodyPr>
            <a:normAutofit/>
          </a:bodyPr>
          <a:lstStyle/>
          <a:p>
            <a:pPr eaLnBrk="1" hangingPunct="1"/>
            <a:r>
              <a:rPr lang="en-GB" altLang="en-US" dirty="0" err="1" smtClean="0"/>
              <a:t>Tác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động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tương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quan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trong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việc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thực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hiện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quản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lý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rừng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bền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vững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tại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một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vài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Đơn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vị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quản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lý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rừng</a:t>
            </a:r>
            <a:r>
              <a:rPr lang="en-GB" altLang="en-US" dirty="0" smtClean="0"/>
              <a:t> so </a:t>
            </a:r>
            <a:r>
              <a:rPr lang="en-GB" altLang="en-US" dirty="0" err="1" smtClean="0"/>
              <a:t>với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thực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hiện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các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yếu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tố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bền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vững</a:t>
            </a:r>
            <a:r>
              <a:rPr lang="en-GB" altLang="en-US" dirty="0" smtClean="0"/>
              <a:t> do </a:t>
            </a:r>
            <a:r>
              <a:rPr lang="en-GB" altLang="en-US" dirty="0" err="1" smtClean="0"/>
              <a:t>pháp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luật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xác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định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trong</a:t>
            </a:r>
            <a:r>
              <a:rPr lang="en-GB" altLang="en-US" dirty="0" smtClean="0"/>
              <a:t> VPA ở </a:t>
            </a:r>
            <a:r>
              <a:rPr lang="en-GB" altLang="en-US" dirty="0" err="1" smtClean="0"/>
              <a:t>cấp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quốc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gia</a:t>
            </a:r>
            <a:endParaRPr lang="en-GB" altLang="en-US" dirty="0" smtClean="0"/>
          </a:p>
          <a:p>
            <a:pPr eaLnBrk="1" hangingPunct="1"/>
            <a:endParaRPr lang="en-GB" altLang="en-US" dirty="0" smtClean="0"/>
          </a:p>
          <a:p>
            <a:pPr eaLnBrk="1" hangingPunct="1"/>
            <a:endParaRPr lang="en-US" altLang="en-US" dirty="0" smtClean="0"/>
          </a:p>
        </p:txBody>
      </p:sp>
      <p:pic>
        <p:nvPicPr>
          <p:cNvPr id="1434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1" y="1639888"/>
            <a:ext cx="3789363" cy="4724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BA41915-C55A-4174-B64B-E3A6B63AAC6A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  <p:sp>
        <p:nvSpPr>
          <p:cNvPr id="2" name="Textfeld 1"/>
          <p:cNvSpPr txBox="1"/>
          <p:nvPr/>
        </p:nvSpPr>
        <p:spPr>
          <a:xfrm>
            <a:off x="4246564" y="6031468"/>
            <a:ext cx="2057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©</a:t>
            </a:r>
            <a:r>
              <a:rPr lang="de-DE" dirty="0" err="1" smtClean="0"/>
              <a:t>Proforest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Theme">
  <a:themeElements>
    <a:clrScheme name="Green">
      <a:dk1>
        <a:sysClr val="windowText" lastClr="000000"/>
      </a:dk1>
      <a:lt1>
        <a:sysClr val="window" lastClr="FFFFFF"/>
      </a:lt1>
      <a:dk2>
        <a:srgbClr val="455F51"/>
      </a:dk2>
      <a:lt2>
        <a:srgbClr val="E3DED1"/>
      </a:lt2>
      <a:accent1>
        <a:srgbClr val="549E39"/>
      </a:accent1>
      <a:accent2>
        <a:srgbClr val="8AB833"/>
      </a:accent2>
      <a:accent3>
        <a:srgbClr val="C0CF3A"/>
      </a:accent3>
      <a:accent4>
        <a:srgbClr val="029676"/>
      </a:accent4>
      <a:accent5>
        <a:srgbClr val="4AB5C4"/>
      </a:accent5>
      <a:accent6>
        <a:srgbClr val="0989B1"/>
      </a:accent6>
      <a:hlink>
        <a:srgbClr val="6B9F25"/>
      </a:hlink>
      <a:folHlink>
        <a:srgbClr val="BA6906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7697565874F7A419035B3A2A5AA2B17" ma:contentTypeVersion="0" ma:contentTypeDescription="Create a new document." ma:contentTypeScope="" ma:versionID="8a5c323b4b73b751cf3c724d0204977b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1b05d82d297216baf5b26c55225140df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D7EB49E4-9EBB-45BA-8944-27B62D311AA5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BB0A2C05-84EE-4C9F-B65F-6C7A10A647EF}">
  <ds:schemaRefs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purl.org/dc/terms/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EB38F45E-C238-4F28-8957-F486CB8E17B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1983</Words>
  <Application>Microsoft Office PowerPoint</Application>
  <PresentationFormat>Bildschirmpräsentation (4:3)</PresentationFormat>
  <Paragraphs>178</Paragraphs>
  <Slides>18</Slides>
  <Notes>10</Notes>
  <HiddenSlides>0</HiddenSlides>
  <MMClips>0</MMClips>
  <ScaleCrop>false</ScaleCrop>
  <HeadingPairs>
    <vt:vector size="4" baseType="variant">
      <vt:variant>
        <vt:lpstr>Design</vt:lpstr>
      </vt:variant>
      <vt:variant>
        <vt:i4>2</vt:i4>
      </vt:variant>
      <vt:variant>
        <vt:lpstr>Folientitel</vt:lpstr>
      </vt:variant>
      <vt:variant>
        <vt:i4>18</vt:i4>
      </vt:variant>
    </vt:vector>
  </HeadingPairs>
  <TitlesOfParts>
    <vt:vector size="20" baseType="lpstr">
      <vt:lpstr>Office Theme</vt:lpstr>
      <vt:lpstr>1_Office Theme</vt:lpstr>
      <vt:lpstr>Lưu ý về tuyên bố thông tin pháp lý</vt:lpstr>
      <vt:lpstr>PowerPoint-Präsentation</vt:lpstr>
      <vt:lpstr>Kế hoạch hành động EU FLEGT</vt:lpstr>
      <vt:lpstr>Các nội dung chính của FLEGT</vt:lpstr>
      <vt:lpstr>Hiệp định đối tác tự nguyện (VPA)</vt:lpstr>
      <vt:lpstr>Tiến trình FLEGT VPA</vt:lpstr>
      <vt:lpstr>PowerPoint-Präsentation</vt:lpstr>
      <vt:lpstr>Nội dung chính của FLEGT VPA</vt:lpstr>
      <vt:lpstr>PowerPoint-Präsentation</vt:lpstr>
      <vt:lpstr>Các nội dung chính của FLEGT</vt:lpstr>
      <vt:lpstr>Lộ trình thực hiện Quy định về gỗ của EU</vt:lpstr>
      <vt:lpstr>Phạm vi áp dụng</vt:lpstr>
      <vt:lpstr>Tuân thủ Quy định về gỗ của EU</vt:lpstr>
      <vt:lpstr>Các nội dung chính của FLEGT</vt:lpstr>
      <vt:lpstr>Các chính sách mua sắm công</vt:lpstr>
      <vt:lpstr>Bằng chứng tuân thủ các chính sách mua sắm công</vt:lpstr>
      <vt:lpstr>Tóm tắt</vt:lpstr>
      <vt:lpstr>PowerPoint-Präsentation</vt:lpstr>
    </vt:vector>
  </TitlesOfParts>
  <Company>XXX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Kha Le Manh;Kha</dc:creator>
  <cp:lastModifiedBy>GB</cp:lastModifiedBy>
  <cp:revision>318</cp:revision>
  <dcterms:created xsi:type="dcterms:W3CDTF">2014-01-23T11:12:09Z</dcterms:created>
  <dcterms:modified xsi:type="dcterms:W3CDTF">2015-02-04T00:19:03Z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0x010100B7697565874F7A419035B3A2A5AA2B17</vt:lpwstr>
  </property>
</Properties>
</file>